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859338" cy="6804025"/>
  <p:notesSz cx="4572000" cy="64008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1" userDrawn="1">
          <p15:clr>
            <a:srgbClr val="000000"/>
          </p15:clr>
        </p15:guide>
        <p15:guide id="2" pos="2296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7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83"/>
    <p:restoredTop sz="94643"/>
  </p:normalViewPr>
  <p:slideViewPr>
    <p:cSldViewPr snapToGrid="0">
      <p:cViewPr>
        <p:scale>
          <a:sx n="100" d="100"/>
          <a:sy n="100" d="100"/>
        </p:scale>
        <p:origin x="3288" y="486"/>
      </p:cViewPr>
      <p:guideLst>
        <p:guide orient="horz" pos="3061"/>
        <p:guide pos="2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218141" y="366279"/>
            <a:ext cx="2423054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39919" y="1674006"/>
            <a:ext cx="2779500" cy="40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64451" y="2109248"/>
            <a:ext cx="4130437" cy="142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8901" y="3810254"/>
            <a:ext cx="3401537" cy="170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218141" y="366279"/>
            <a:ext cx="2423054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42967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502559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218141" y="366279"/>
            <a:ext cx="2423054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8141" y="366279"/>
            <a:ext cx="2423054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9919" y="1674006"/>
            <a:ext cx="2779500" cy="40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CD0B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17.png"/><Relationship Id="rId4" Type="http://schemas.openxmlformats.org/officeDocument/2006/relationships/image" Target="../media/image44.jp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51.jpg"/><Relationship Id="rId4" Type="http://schemas.openxmlformats.org/officeDocument/2006/relationships/image" Target="../media/image49.jpg"/><Relationship Id="rId9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18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17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962585"/>
            <a:ext cx="4859338" cy="83119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481064" y="734084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2606989" y="309365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143669" y="3939056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4268810" y="581284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143669" y="833474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4027254" y="229988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3221519" y="4903214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143669" y="2031688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1356038" y="201612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3550164" y="1135986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243241" y="6060853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3274076" y="201613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557831" y="643847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999319" y="5843223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4318322" y="5134828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161479" y="3133359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2048141" y="265016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2656504" y="4857227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4284939" y="1369257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3723704" y="6377239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143669" y="201612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143670" y="201613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143669" y="201612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143669" y="201613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143669" y="201613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" name="Google Shape;73;p7"/>
          <p:cNvSpPr txBox="1"/>
          <p:nvPr/>
        </p:nvSpPr>
        <p:spPr>
          <a:xfrm>
            <a:off x="143235" y="5224462"/>
            <a:ext cx="4572434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/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instruments, add sounds, </a:t>
            </a:r>
            <a:b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press keys to play music.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2082799" y="6091697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" name="Google Shape;83;p7"/>
          <p:cNvSpPr txBox="1"/>
          <p:nvPr/>
        </p:nvSpPr>
        <p:spPr>
          <a:xfrm>
            <a:off x="60150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2827428" y="6138862"/>
            <a:ext cx="1435584" cy="19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43235" y="990327"/>
            <a:ext cx="4572434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</a:pPr>
            <a:r>
              <a:rPr lang="en-US" sz="2400" dirty="0"/>
              <a:t>Make Music 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072F418-AE58-2845-AA0B-F4829B114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37" y="2086906"/>
            <a:ext cx="1837944" cy="13708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2C3F56C-DD20-8348-9D54-660954DF6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459" y="2085085"/>
            <a:ext cx="182309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26179BE-4EC9-8646-9B51-CE895BC9D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38" y="3643757"/>
            <a:ext cx="1825511" cy="13691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AFFDDBB-1969-A849-98DC-12A2E3268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7576" y="3642523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"/>
          <p:cNvSpPr/>
          <p:nvPr/>
        </p:nvSpPr>
        <p:spPr>
          <a:xfrm>
            <a:off x="0" y="-5085"/>
            <a:ext cx="4859338" cy="1133797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3" name="Google Shape;463;p16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4" name="Google Shape;464;p16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5" name="Google Shape;465;p16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6" name="Google Shape;466;p16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7" name="Google Shape;467;p16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8" name="Google Shape;468;p16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9" name="Google Shape;469;p16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0" name="Google Shape;470;p16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1" name="Google Shape;471;p16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2" name="Google Shape;472;p16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3" name="Google Shape;473;p16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4" name="Google Shape;474;p16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5" name="Google Shape;475;p16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6" name="Google Shape;476;p16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7" name="Google Shape;477;p16"/>
          <p:cNvSpPr/>
          <p:nvPr/>
        </p:nvSpPr>
        <p:spPr>
          <a:xfrm>
            <a:off x="0" y="1128712"/>
            <a:ext cx="4859338" cy="1838960"/>
          </a:xfrm>
          <a:custGeom>
            <a:avLst/>
            <a:gdLst/>
            <a:ahLst/>
            <a:cxnLst/>
            <a:rect l="l" t="t" r="r" b="b"/>
            <a:pathLst>
              <a:path w="4572000" h="1838960" extrusionOk="0">
                <a:moveTo>
                  <a:pt x="0" y="1838452"/>
                </a:moveTo>
                <a:lnTo>
                  <a:pt x="4572000" y="1838452"/>
                </a:lnTo>
                <a:lnTo>
                  <a:pt x="4572000" y="0"/>
                </a:lnTo>
                <a:lnTo>
                  <a:pt x="0" y="0"/>
                </a:lnTo>
                <a:lnTo>
                  <a:pt x="0" y="18384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8" name="Google Shape;478;p16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9" name="Google Shape;479;p16"/>
          <p:cNvSpPr/>
          <p:nvPr/>
        </p:nvSpPr>
        <p:spPr>
          <a:xfrm>
            <a:off x="0" y="2967164"/>
            <a:ext cx="4859338" cy="2708275"/>
          </a:xfrm>
          <a:custGeom>
            <a:avLst/>
            <a:gdLst/>
            <a:ahLst/>
            <a:cxnLst/>
            <a:rect l="l" t="t" r="r" b="b"/>
            <a:pathLst>
              <a:path w="4572000" h="2708275" extrusionOk="0">
                <a:moveTo>
                  <a:pt x="0" y="2708148"/>
                </a:moveTo>
                <a:lnTo>
                  <a:pt x="4572000" y="2708148"/>
                </a:lnTo>
                <a:lnTo>
                  <a:pt x="4572000" y="0"/>
                </a:lnTo>
                <a:lnTo>
                  <a:pt x="0" y="0"/>
                </a:lnTo>
                <a:lnTo>
                  <a:pt x="0" y="27081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0" name="Google Shape;480;p16"/>
          <p:cNvSpPr/>
          <p:nvPr/>
        </p:nvSpPr>
        <p:spPr>
          <a:xfrm>
            <a:off x="0" y="2954463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1" name="Google Shape;481;p16"/>
          <p:cNvSpPr/>
          <p:nvPr/>
        </p:nvSpPr>
        <p:spPr>
          <a:xfrm>
            <a:off x="1567455" y="3471065"/>
            <a:ext cx="1724416" cy="19934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2" name="Google Shape;482;p16"/>
          <p:cNvSpPr txBox="1"/>
          <p:nvPr/>
        </p:nvSpPr>
        <p:spPr>
          <a:xfrm>
            <a:off x="3509360" y="3664802"/>
            <a:ext cx="8928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3243218" y="3767246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2508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4" name="Google Shape;484;p16"/>
          <p:cNvSpPr txBox="1"/>
          <p:nvPr/>
        </p:nvSpPr>
        <p:spPr>
          <a:xfrm>
            <a:off x="3174641" y="4564455"/>
            <a:ext cx="13150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0" y="5675311"/>
            <a:ext cx="4859338" cy="1128713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6" name="Google Shape;486;p16"/>
          <p:cNvSpPr/>
          <p:nvPr/>
        </p:nvSpPr>
        <p:spPr>
          <a:xfrm>
            <a:off x="0" y="56626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7" name="Google Shape;487;p16"/>
          <p:cNvSpPr/>
          <p:nvPr/>
        </p:nvSpPr>
        <p:spPr>
          <a:xfrm>
            <a:off x="2734609" y="4654944"/>
            <a:ext cx="302895" cy="588645"/>
          </a:xfrm>
          <a:custGeom>
            <a:avLst/>
            <a:gdLst/>
            <a:ahLst/>
            <a:cxnLst/>
            <a:rect l="l" t="t" r="r" b="b"/>
            <a:pathLst>
              <a:path w="302894" h="588645" extrusionOk="0">
                <a:moveTo>
                  <a:pt x="0" y="588568"/>
                </a:moveTo>
                <a:lnTo>
                  <a:pt x="302679" y="588568"/>
                </a:lnTo>
                <a:lnTo>
                  <a:pt x="302679" y="0"/>
                </a:lnTo>
                <a:lnTo>
                  <a:pt x="635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8" name="Google Shape;488;p16"/>
          <p:cNvSpPr/>
          <p:nvPr/>
        </p:nvSpPr>
        <p:spPr>
          <a:xfrm>
            <a:off x="3037292" y="465494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9" name="Google Shape;489;p16"/>
          <p:cNvSpPr txBox="1"/>
          <p:nvPr/>
        </p:nvSpPr>
        <p:spPr>
          <a:xfrm>
            <a:off x="143670" y="1237319"/>
            <a:ext cx="457199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0" name="Google Shape;490;p16"/>
          <p:cNvSpPr txBox="1"/>
          <p:nvPr/>
        </p:nvSpPr>
        <p:spPr>
          <a:xfrm>
            <a:off x="143669" y="3074358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2558891" y="1613851"/>
            <a:ext cx="0" cy="1191260"/>
          </a:xfrm>
          <a:custGeom>
            <a:avLst/>
            <a:gdLst/>
            <a:ahLst/>
            <a:cxnLst/>
            <a:rect l="l" t="t" r="r" b="b"/>
            <a:pathLst>
              <a:path w="120000" h="1191260" extrusionOk="0">
                <a:moveTo>
                  <a:pt x="0" y="0"/>
                </a:moveTo>
                <a:lnTo>
                  <a:pt x="0" y="11912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2" name="Google Shape;492;p16"/>
          <p:cNvSpPr txBox="1">
            <a:spLocks noGrp="1"/>
          </p:cNvSpPr>
          <p:nvPr>
            <p:ph type="title"/>
          </p:nvPr>
        </p:nvSpPr>
        <p:spPr>
          <a:xfrm>
            <a:off x="359569" y="458555"/>
            <a:ext cx="4356100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7291"/>
              </a:lnSpc>
            </a:pPr>
            <a:r>
              <a:rPr lang="en-US" sz="2400" dirty="0"/>
              <a:t>Make a Melody</a:t>
            </a:r>
            <a:endParaRPr sz="2400" dirty="0"/>
          </a:p>
          <a:p>
            <a:pPr marL="12700">
              <a:lnSpc>
                <a:spcPct val="113500"/>
              </a:lnSpc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16"/>
          <p:cNvSpPr txBox="1"/>
          <p:nvPr/>
        </p:nvSpPr>
        <p:spPr>
          <a:xfrm>
            <a:off x="359570" y="2265165"/>
            <a:ext cx="11118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instrument,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1579404" y="17224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5" name="Google Shape;495;p16"/>
          <p:cNvSpPr/>
          <p:nvPr/>
        </p:nvSpPr>
        <p:spPr>
          <a:xfrm>
            <a:off x="1666100" y="1759693"/>
            <a:ext cx="539079" cy="504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6" name="Google Shape;496;p16"/>
          <p:cNvSpPr/>
          <p:nvPr/>
        </p:nvSpPr>
        <p:spPr>
          <a:xfrm>
            <a:off x="1579404" y="17224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9" name="Google Shape;499;p16"/>
          <p:cNvSpPr txBox="1"/>
          <p:nvPr/>
        </p:nvSpPr>
        <p:spPr>
          <a:xfrm>
            <a:off x="1660936" y="2271712"/>
            <a:ext cx="5314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Saxophone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143669" y="5796619"/>
            <a:ext cx="4572000" cy="30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algn="ctr">
              <a:spcBef>
                <a:spcPts val="1165"/>
              </a:spcBef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1" name="Google Shape;501;p16"/>
          <p:cNvSpPr/>
          <p:nvPr/>
        </p:nvSpPr>
        <p:spPr>
          <a:xfrm>
            <a:off x="1680007" y="6144701"/>
            <a:ext cx="204584" cy="2219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2" name="Google Shape;502;p16"/>
          <p:cNvSpPr txBox="1"/>
          <p:nvPr/>
        </p:nvSpPr>
        <p:spPr>
          <a:xfrm>
            <a:off x="2810448" y="2265165"/>
            <a:ext cx="1684189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2866549" y="1840394"/>
            <a:ext cx="1574799" cy="304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4" name="Google Shape;504;p16"/>
          <p:cNvSpPr/>
          <p:nvPr/>
        </p:nvSpPr>
        <p:spPr>
          <a:xfrm>
            <a:off x="2860198" y="1834047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5" name="Google Shape;505;p16"/>
          <p:cNvSpPr/>
          <p:nvPr/>
        </p:nvSpPr>
        <p:spPr>
          <a:xfrm>
            <a:off x="3821917" y="1989361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6" name="Google Shape;506;p16"/>
          <p:cNvSpPr/>
          <p:nvPr/>
        </p:nvSpPr>
        <p:spPr>
          <a:xfrm>
            <a:off x="2747309" y="4066372"/>
            <a:ext cx="290195" cy="588645"/>
          </a:xfrm>
          <a:custGeom>
            <a:avLst/>
            <a:gdLst/>
            <a:ahLst/>
            <a:cxnLst/>
            <a:rect l="l" t="t" r="r" b="b"/>
            <a:pathLst>
              <a:path w="290194" h="588645" extrusionOk="0">
                <a:moveTo>
                  <a:pt x="0" y="588568"/>
                </a:moveTo>
                <a:lnTo>
                  <a:pt x="289979" y="588568"/>
                </a:lnTo>
                <a:lnTo>
                  <a:pt x="289979" y="0"/>
                </a:lnTo>
                <a:lnTo>
                  <a:pt x="508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" name="Google Shape;482;p16">
            <a:extLst>
              <a:ext uri="{FF2B5EF4-FFF2-40B4-BE49-F238E27FC236}">
                <a16:creationId xmlns:a16="http://schemas.microsoft.com/office/drawing/2014/main" id="{2F62C2E7-ABC9-BF4B-BBFE-EADDACBDAB55}"/>
              </a:ext>
            </a:extLst>
          </p:cNvPr>
          <p:cNvSpPr txBox="1"/>
          <p:nvPr/>
        </p:nvSpPr>
        <p:spPr>
          <a:xfrm>
            <a:off x="1992749" y="6152027"/>
            <a:ext cx="2671245" cy="2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up arrow</a:t>
            </a:r>
            <a:r>
              <a:rPr lang="en-US" sz="900" b="1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5AD51D0-9125-4C5C-916E-AA5E4F9855EA}"/>
              </a:ext>
            </a:extLst>
          </p:cNvPr>
          <p:cNvGrpSpPr/>
          <p:nvPr/>
        </p:nvGrpSpPr>
        <p:grpSpPr>
          <a:xfrm>
            <a:off x="709102" y="1732444"/>
            <a:ext cx="412750" cy="412751"/>
            <a:chOff x="3362829" y="1452757"/>
            <a:chExt cx="412750" cy="412751"/>
          </a:xfrm>
        </p:grpSpPr>
        <p:sp>
          <p:nvSpPr>
            <p:cNvPr id="49" name="object 23">
              <a:extLst>
                <a:ext uri="{FF2B5EF4-FFF2-40B4-BE49-F238E27FC236}">
                  <a16:creationId xmlns:a16="http://schemas.microsoft.com/office/drawing/2014/main" id="{CA61F620-CD55-4710-B4C1-D59D2B3458D2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4">
              <a:extLst>
                <a:ext uri="{FF2B5EF4-FFF2-40B4-BE49-F238E27FC236}">
                  <a16:creationId xmlns:a16="http://schemas.microsoft.com/office/drawing/2014/main" id="{EC601F87-4040-448E-996E-47507FED44F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2" name="Google Shape;512;p17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3" name="Google Shape;513;p17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4" name="Google Shape;514;p17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5" name="Google Shape;515;p17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6" name="Google Shape;516;p17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7" name="Google Shape;517;p17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8" name="Google Shape;518;p17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9" name="Google Shape;519;p17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0" name="Google Shape;520;p17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1" name="Google Shape;521;p17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2" name="Google Shape;522;p17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3" name="Google Shape;523;p17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4" name="Google Shape;524;p17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5" name="Google Shape;525;p17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6" name="Google Shape;526;p17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7" name="Google Shape;527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8" name="Google Shape;528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9" name="Google Shape;529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0" name="Google Shape;530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1" name="Google Shape;531;p17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2" name="Google Shape;532;p17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3" name="Google Shape;533;p17"/>
          <p:cNvSpPr txBox="1"/>
          <p:nvPr/>
        </p:nvSpPr>
        <p:spPr>
          <a:xfrm>
            <a:off x="784620" y="1367970"/>
            <a:ext cx="3289300" cy="41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more than one sound at a time to make a chord.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4" name="Google Shape;534;p17"/>
          <p:cNvSpPr txBox="1">
            <a:spLocks noGrp="1"/>
          </p:cNvSpPr>
          <p:nvPr>
            <p:ph type="title"/>
          </p:nvPr>
        </p:nvSpPr>
        <p:spPr>
          <a:xfrm>
            <a:off x="143278" y="634727"/>
            <a:ext cx="4571999" cy="50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Play a Chord</a:t>
            </a:r>
            <a:endParaRPr sz="2400" dirty="0"/>
          </a:p>
        </p:txBody>
      </p:sp>
      <p:sp>
        <p:nvSpPr>
          <p:cNvPr id="535" name="Google Shape;535;p17"/>
          <p:cNvSpPr/>
          <p:nvPr/>
        </p:nvSpPr>
        <p:spPr>
          <a:xfrm>
            <a:off x="1004683" y="378897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6" name="Google Shape;536;p17"/>
          <p:cNvSpPr/>
          <p:nvPr/>
        </p:nvSpPr>
        <p:spPr>
          <a:xfrm>
            <a:off x="1113121" y="3788978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7" name="Google Shape;537;p17"/>
          <p:cNvSpPr/>
          <p:nvPr/>
        </p:nvSpPr>
        <p:spPr>
          <a:xfrm>
            <a:off x="1295609" y="2897862"/>
            <a:ext cx="2552696" cy="19130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8" name="Google Shape;538;p17"/>
          <p:cNvSpPr/>
          <p:nvPr/>
        </p:nvSpPr>
        <p:spPr>
          <a:xfrm>
            <a:off x="1295609" y="2897861"/>
            <a:ext cx="2552700" cy="1913255"/>
          </a:xfrm>
          <a:custGeom>
            <a:avLst/>
            <a:gdLst/>
            <a:ahLst/>
            <a:cxnLst/>
            <a:rect l="l" t="t" r="r" b="b"/>
            <a:pathLst>
              <a:path w="2552700" h="1913254" extrusionOk="0">
                <a:moveTo>
                  <a:pt x="0" y="1913026"/>
                </a:moveTo>
                <a:lnTo>
                  <a:pt x="2552700" y="1913026"/>
                </a:lnTo>
                <a:lnTo>
                  <a:pt x="2552700" y="0"/>
                </a:lnTo>
                <a:lnTo>
                  <a:pt x="0" y="0"/>
                </a:lnTo>
                <a:lnTo>
                  <a:pt x="0" y="191302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9" name="Google Shape;539;p17"/>
          <p:cNvSpPr txBox="1"/>
          <p:nvPr/>
        </p:nvSpPr>
        <p:spPr>
          <a:xfrm>
            <a:off x="842169" y="6129337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17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"/>
          <p:cNvSpPr/>
          <p:nvPr/>
        </p:nvSpPr>
        <p:spPr>
          <a:xfrm>
            <a:off x="0" y="-457"/>
            <a:ext cx="4859335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087"/>
                </a:moveTo>
                <a:lnTo>
                  <a:pt x="4572000" y="927087"/>
                </a:lnTo>
                <a:lnTo>
                  <a:pt x="4572000" y="0"/>
                </a:lnTo>
                <a:lnTo>
                  <a:pt x="0" y="0"/>
                </a:lnTo>
                <a:lnTo>
                  <a:pt x="0" y="927087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6" name="Google Shape;546;p18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7" name="Google Shape;547;p18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8" name="Google Shape;548;p18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9" name="Google Shape;549;p18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0" name="Google Shape;550;p18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1" name="Google Shape;551;p18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2" name="Google Shape;552;p18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3" name="Google Shape;553;p18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4" name="Google Shape;554;p18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5" name="Google Shape;555;p18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6" name="Google Shape;556;p18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7" name="Google Shape;557;p18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8" name="Google Shape;558;p18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9" name="Google Shape;559;p18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0" name="Google Shape;560;p18"/>
          <p:cNvSpPr/>
          <p:nvPr/>
        </p:nvSpPr>
        <p:spPr>
          <a:xfrm>
            <a:off x="0" y="1128243"/>
            <a:ext cx="4859335" cy="1604645"/>
          </a:xfrm>
          <a:custGeom>
            <a:avLst/>
            <a:gdLst/>
            <a:ahLst/>
            <a:cxnLst/>
            <a:rect l="l" t="t" r="r" b="b"/>
            <a:pathLst>
              <a:path w="4572000" h="1604645" extrusionOk="0">
                <a:moveTo>
                  <a:pt x="0" y="1604187"/>
                </a:moveTo>
                <a:lnTo>
                  <a:pt x="4572000" y="1604187"/>
                </a:lnTo>
                <a:lnTo>
                  <a:pt x="4572000" y="0"/>
                </a:lnTo>
                <a:lnTo>
                  <a:pt x="0" y="0"/>
                </a:lnTo>
                <a:lnTo>
                  <a:pt x="0" y="16041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1" name="Google Shape;561;p18"/>
          <p:cNvSpPr/>
          <p:nvPr/>
        </p:nvSpPr>
        <p:spPr>
          <a:xfrm>
            <a:off x="0" y="1115555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2" name="Google Shape;562;p18"/>
          <p:cNvSpPr/>
          <p:nvPr/>
        </p:nvSpPr>
        <p:spPr>
          <a:xfrm>
            <a:off x="0" y="2732888"/>
            <a:ext cx="4859335" cy="1812289"/>
          </a:xfrm>
          <a:custGeom>
            <a:avLst/>
            <a:gdLst/>
            <a:ahLst/>
            <a:cxnLst/>
            <a:rect l="l" t="t" r="r" b="b"/>
            <a:pathLst>
              <a:path w="4572000" h="1812289" extrusionOk="0">
                <a:moveTo>
                  <a:pt x="0" y="1812124"/>
                </a:moveTo>
                <a:lnTo>
                  <a:pt x="4572000" y="1812124"/>
                </a:lnTo>
                <a:lnTo>
                  <a:pt x="4572000" y="0"/>
                </a:lnTo>
                <a:lnTo>
                  <a:pt x="0" y="0"/>
                </a:lnTo>
                <a:lnTo>
                  <a:pt x="0" y="181212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3" name="Google Shape;563;p18"/>
          <p:cNvSpPr/>
          <p:nvPr/>
        </p:nvSpPr>
        <p:spPr>
          <a:xfrm>
            <a:off x="0" y="2719730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4" name="Google Shape;564;p18"/>
          <p:cNvSpPr/>
          <p:nvPr/>
        </p:nvSpPr>
        <p:spPr>
          <a:xfrm>
            <a:off x="2429669" y="1516062"/>
            <a:ext cx="0" cy="1085850"/>
          </a:xfrm>
          <a:custGeom>
            <a:avLst/>
            <a:gdLst/>
            <a:ahLst/>
            <a:cxnLst/>
            <a:rect l="l" t="t" r="r" b="b"/>
            <a:pathLst>
              <a:path w="120000" h="1085850" extrusionOk="0">
                <a:moveTo>
                  <a:pt x="0" y="0"/>
                </a:moveTo>
                <a:lnTo>
                  <a:pt x="0" y="10858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5" name="Google Shape;565;p18"/>
          <p:cNvSpPr txBox="1"/>
          <p:nvPr/>
        </p:nvSpPr>
        <p:spPr>
          <a:xfrm>
            <a:off x="137379" y="1237319"/>
            <a:ext cx="457837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6" name="Google Shape;566;p18"/>
          <p:cNvSpPr txBox="1"/>
          <p:nvPr/>
        </p:nvSpPr>
        <p:spPr>
          <a:xfrm>
            <a:off x="150056" y="2845758"/>
            <a:ext cx="457837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1630586" y="3164294"/>
            <a:ext cx="1598167" cy="1207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8" name="Google Shape;568;p18"/>
          <p:cNvSpPr txBox="1"/>
          <p:nvPr/>
        </p:nvSpPr>
        <p:spPr>
          <a:xfrm>
            <a:off x="3172848" y="3258402"/>
            <a:ext cx="1327150" cy="39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u="sng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R="146685" algn="ctr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2829548" y="3651648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120000" extrusionOk="0">
                <a:moveTo>
                  <a:pt x="21377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0" name="Google Shape;570;p18"/>
          <p:cNvSpPr/>
          <p:nvPr/>
        </p:nvSpPr>
        <p:spPr>
          <a:xfrm>
            <a:off x="2891435" y="417671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120000" extrusionOk="0">
                <a:moveTo>
                  <a:pt x="0" y="0"/>
                </a:moveTo>
                <a:lnTo>
                  <a:pt x="15189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1" name="Google Shape;571;p18"/>
          <p:cNvSpPr/>
          <p:nvPr/>
        </p:nvSpPr>
        <p:spPr>
          <a:xfrm>
            <a:off x="3043326" y="3656893"/>
            <a:ext cx="0" cy="520065"/>
          </a:xfrm>
          <a:custGeom>
            <a:avLst/>
            <a:gdLst/>
            <a:ahLst/>
            <a:cxnLst/>
            <a:rect l="l" t="t" r="r" b="b"/>
            <a:pathLst>
              <a:path w="120000" h="520064" extrusionOk="0">
                <a:moveTo>
                  <a:pt x="0" y="0"/>
                </a:moveTo>
                <a:lnTo>
                  <a:pt x="0" y="519823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2" name="Google Shape;572;p18"/>
          <p:cNvSpPr/>
          <p:nvPr/>
        </p:nvSpPr>
        <p:spPr>
          <a:xfrm>
            <a:off x="3043326" y="3923152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120000" extrusionOk="0">
                <a:moveTo>
                  <a:pt x="0" y="0"/>
                </a:moveTo>
                <a:lnTo>
                  <a:pt x="126619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3" name="Google Shape;573;p18"/>
          <p:cNvSpPr txBox="1">
            <a:spLocks noGrp="1"/>
          </p:cNvSpPr>
          <p:nvPr>
            <p:ph type="title"/>
          </p:nvPr>
        </p:nvSpPr>
        <p:spPr>
          <a:xfrm>
            <a:off x="359569" y="324901"/>
            <a:ext cx="4362486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/>
            <a:r>
              <a:rPr lang="en-US" sz="2400" dirty="0"/>
              <a:t>Play a Chord</a:t>
            </a:r>
            <a:endParaRPr sz="2400" dirty="0"/>
          </a:p>
          <a:p>
            <a:pPr marL="12700">
              <a:spcBef>
                <a:spcPts val="27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4" name="Google Shape;574;p18"/>
          <p:cNvSpPr txBox="1"/>
          <p:nvPr/>
        </p:nvSpPr>
        <p:spPr>
          <a:xfrm>
            <a:off x="220419" y="2096499"/>
            <a:ext cx="1261384" cy="48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instrument,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7" name="Google Shape;577;p18"/>
          <p:cNvSpPr/>
          <p:nvPr/>
        </p:nvSpPr>
        <p:spPr>
          <a:xfrm>
            <a:off x="1576863" y="165161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8" name="Google Shape;578;p18"/>
          <p:cNvSpPr/>
          <p:nvPr/>
        </p:nvSpPr>
        <p:spPr>
          <a:xfrm>
            <a:off x="1600600" y="1711896"/>
            <a:ext cx="666202" cy="4969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9" name="Google Shape;579;p18"/>
          <p:cNvSpPr/>
          <p:nvPr/>
        </p:nvSpPr>
        <p:spPr>
          <a:xfrm>
            <a:off x="1576863" y="165161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0" name="Google Shape;580;p18"/>
          <p:cNvSpPr txBox="1"/>
          <p:nvPr/>
        </p:nvSpPr>
        <p:spPr>
          <a:xfrm>
            <a:off x="1737796" y="2195512"/>
            <a:ext cx="410209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Trumpet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1" name="Google Shape;581;p18"/>
          <p:cNvSpPr/>
          <p:nvPr/>
        </p:nvSpPr>
        <p:spPr>
          <a:xfrm>
            <a:off x="0" y="4545013"/>
            <a:ext cx="4859335" cy="832485"/>
          </a:xfrm>
          <a:custGeom>
            <a:avLst/>
            <a:gdLst/>
            <a:ahLst/>
            <a:cxnLst/>
            <a:rect l="l" t="t" r="r" b="b"/>
            <a:pathLst>
              <a:path w="4572000" h="832485" extrusionOk="0">
                <a:moveTo>
                  <a:pt x="0" y="832015"/>
                </a:moveTo>
                <a:lnTo>
                  <a:pt x="4572000" y="832015"/>
                </a:lnTo>
                <a:lnTo>
                  <a:pt x="4572000" y="0"/>
                </a:lnTo>
                <a:lnTo>
                  <a:pt x="0" y="0"/>
                </a:lnTo>
                <a:lnTo>
                  <a:pt x="0" y="832015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2" name="Google Shape;582;p18"/>
          <p:cNvSpPr/>
          <p:nvPr/>
        </p:nvSpPr>
        <p:spPr>
          <a:xfrm>
            <a:off x="0" y="4531855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4" name="Google Shape;584;p18"/>
          <p:cNvSpPr/>
          <p:nvPr/>
        </p:nvSpPr>
        <p:spPr>
          <a:xfrm>
            <a:off x="1602741" y="4957583"/>
            <a:ext cx="204584" cy="2219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5" name="Google Shape;585;p18"/>
          <p:cNvSpPr txBox="1"/>
          <p:nvPr/>
        </p:nvSpPr>
        <p:spPr>
          <a:xfrm>
            <a:off x="2717981" y="2036565"/>
            <a:ext cx="1857350" cy="69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6" name="Google Shape;586;p18"/>
          <p:cNvSpPr/>
          <p:nvPr/>
        </p:nvSpPr>
        <p:spPr>
          <a:xfrm>
            <a:off x="0" y="5377027"/>
            <a:ext cx="4859335" cy="1426998"/>
          </a:xfrm>
          <a:custGeom>
            <a:avLst/>
            <a:gdLst/>
            <a:ahLst/>
            <a:cxnLst/>
            <a:rect l="l" t="t" r="r" b="b"/>
            <a:pathLst>
              <a:path w="4572000" h="1225550" extrusionOk="0">
                <a:moveTo>
                  <a:pt x="0" y="1225384"/>
                </a:moveTo>
                <a:lnTo>
                  <a:pt x="4572000" y="1225384"/>
                </a:lnTo>
                <a:lnTo>
                  <a:pt x="4572000" y="0"/>
                </a:lnTo>
                <a:lnTo>
                  <a:pt x="0" y="0"/>
                </a:lnTo>
                <a:lnTo>
                  <a:pt x="0" y="122538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7" name="Google Shape;587;p18"/>
          <p:cNvSpPr/>
          <p:nvPr/>
        </p:nvSpPr>
        <p:spPr>
          <a:xfrm>
            <a:off x="0" y="5363870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8" name="Google Shape;588;p18"/>
          <p:cNvSpPr/>
          <p:nvPr/>
        </p:nvSpPr>
        <p:spPr>
          <a:xfrm>
            <a:off x="2866549" y="1662594"/>
            <a:ext cx="1574799" cy="304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9" name="Google Shape;589;p18"/>
          <p:cNvSpPr/>
          <p:nvPr/>
        </p:nvSpPr>
        <p:spPr>
          <a:xfrm>
            <a:off x="2860198" y="1656247"/>
            <a:ext cx="1587500" cy="317500"/>
          </a:xfrm>
          <a:custGeom>
            <a:avLst/>
            <a:gdLst/>
            <a:ahLst/>
            <a:cxnLst/>
            <a:rect l="l" t="t" r="r" b="b"/>
            <a:pathLst>
              <a:path w="1587500" h="3175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73050"/>
                </a:lnTo>
                <a:lnTo>
                  <a:pt x="2000" y="286483"/>
                </a:lnTo>
                <a:lnTo>
                  <a:pt x="9037" y="301042"/>
                </a:lnTo>
                <a:lnTo>
                  <a:pt x="22668" y="312717"/>
                </a:lnTo>
                <a:lnTo>
                  <a:pt x="44450" y="317500"/>
                </a:lnTo>
                <a:lnTo>
                  <a:pt x="1543050" y="317500"/>
                </a:lnTo>
                <a:lnTo>
                  <a:pt x="1556483" y="315499"/>
                </a:lnTo>
                <a:lnTo>
                  <a:pt x="1571042" y="308462"/>
                </a:lnTo>
                <a:lnTo>
                  <a:pt x="1582717" y="294831"/>
                </a:lnTo>
                <a:lnTo>
                  <a:pt x="1587500" y="273050"/>
                </a:lnTo>
                <a:lnTo>
                  <a:pt x="1587500" y="44450"/>
                </a:lnTo>
                <a:lnTo>
                  <a:pt x="1585499" y="31016"/>
                </a:lnTo>
                <a:lnTo>
                  <a:pt x="1578462" y="16457"/>
                </a:lnTo>
                <a:lnTo>
                  <a:pt x="1564831" y="4782"/>
                </a:lnTo>
                <a:lnTo>
                  <a:pt x="15430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0" name="Google Shape;590;p18"/>
          <p:cNvSpPr/>
          <p:nvPr/>
        </p:nvSpPr>
        <p:spPr>
          <a:xfrm>
            <a:off x="3821917" y="1811561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1" name="Google Shape;591;p18"/>
          <p:cNvSpPr txBox="1"/>
          <p:nvPr/>
        </p:nvSpPr>
        <p:spPr>
          <a:xfrm>
            <a:off x="994570" y="5816916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2" name="Google Shape;592;p18"/>
          <p:cNvSpPr txBox="1"/>
          <p:nvPr/>
        </p:nvSpPr>
        <p:spPr>
          <a:xfrm>
            <a:off x="994570" y="6121716"/>
            <a:ext cx="22034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3" name="Google Shape;593;p18"/>
          <p:cNvSpPr txBox="1"/>
          <p:nvPr/>
        </p:nvSpPr>
        <p:spPr>
          <a:xfrm>
            <a:off x="2242548" y="6121716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play sounds one after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4" name="Google Shape;594;p18"/>
          <p:cNvSpPr txBox="1"/>
          <p:nvPr/>
        </p:nvSpPr>
        <p:spPr>
          <a:xfrm>
            <a:off x="150055" y="5491821"/>
            <a:ext cx="4565614" cy="28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5" name="Google Shape;595;p18"/>
          <p:cNvSpPr/>
          <p:nvPr/>
        </p:nvSpPr>
        <p:spPr>
          <a:xfrm>
            <a:off x="1234802" y="5780892"/>
            <a:ext cx="693508" cy="27272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6" name="Google Shape;596;p18"/>
          <p:cNvSpPr/>
          <p:nvPr/>
        </p:nvSpPr>
        <p:spPr>
          <a:xfrm>
            <a:off x="1234803" y="6100293"/>
            <a:ext cx="992737" cy="27271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" name="Google Shape;500;p16">
            <a:extLst>
              <a:ext uri="{FF2B5EF4-FFF2-40B4-BE49-F238E27FC236}">
                <a16:creationId xmlns:a16="http://schemas.microsoft.com/office/drawing/2014/main" id="{A3771402-818F-F74C-8144-8E4B2020A2ED}"/>
              </a:ext>
            </a:extLst>
          </p:cNvPr>
          <p:cNvSpPr txBox="1"/>
          <p:nvPr/>
        </p:nvSpPr>
        <p:spPr>
          <a:xfrm>
            <a:off x="150055" y="4657241"/>
            <a:ext cx="4572000" cy="27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9017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12700" algn="ctr">
              <a:spcBef>
                <a:spcPts val="1165"/>
              </a:spcBef>
            </a:pP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482;p16">
            <a:extLst>
              <a:ext uri="{FF2B5EF4-FFF2-40B4-BE49-F238E27FC236}">
                <a16:creationId xmlns:a16="http://schemas.microsoft.com/office/drawing/2014/main" id="{E7EAA431-8599-2945-9589-482069E40AE0}"/>
              </a:ext>
            </a:extLst>
          </p:cNvPr>
          <p:cNvSpPr txBox="1"/>
          <p:nvPr/>
        </p:nvSpPr>
        <p:spPr>
          <a:xfrm>
            <a:off x="1885503" y="4966497"/>
            <a:ext cx="2671245" cy="23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down arrow</a:t>
            </a:r>
            <a:r>
              <a:rPr lang="en-US" sz="900" b="1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93;p18">
            <a:extLst>
              <a:ext uri="{FF2B5EF4-FFF2-40B4-BE49-F238E27FC236}">
                <a16:creationId xmlns:a16="http://schemas.microsoft.com/office/drawing/2014/main" id="{048ABA99-41A9-D149-8C85-A5B82921013B}"/>
              </a:ext>
            </a:extLst>
          </p:cNvPr>
          <p:cNvSpPr txBox="1"/>
          <p:nvPr/>
        </p:nvSpPr>
        <p:spPr>
          <a:xfrm>
            <a:off x="1953433" y="5822539"/>
            <a:ext cx="2386763" cy="21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play sounds play at the same time.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" name="Google Shape;568;p18">
            <a:extLst>
              <a:ext uri="{FF2B5EF4-FFF2-40B4-BE49-F238E27FC236}">
                <a16:creationId xmlns:a16="http://schemas.microsoft.com/office/drawing/2014/main" id="{A3051330-51F9-4DFA-8DCC-21D6A01A2254}"/>
              </a:ext>
            </a:extLst>
          </p:cNvPr>
          <p:cNvSpPr txBox="1"/>
          <p:nvPr/>
        </p:nvSpPr>
        <p:spPr>
          <a:xfrm>
            <a:off x="3229597" y="3833570"/>
            <a:ext cx="1486072" cy="22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24765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different sounds.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FD7A433-15DE-48BA-AB0D-1C3E6D5B77AE}"/>
              </a:ext>
            </a:extLst>
          </p:cNvPr>
          <p:cNvGrpSpPr/>
          <p:nvPr/>
        </p:nvGrpSpPr>
        <p:grpSpPr>
          <a:xfrm>
            <a:off x="644736" y="1608852"/>
            <a:ext cx="412750" cy="412751"/>
            <a:chOff x="3362829" y="1452757"/>
            <a:chExt cx="412750" cy="412751"/>
          </a:xfrm>
        </p:grpSpPr>
        <p:sp>
          <p:nvSpPr>
            <p:cNvPr id="59" name="object 23">
              <a:extLst>
                <a:ext uri="{FF2B5EF4-FFF2-40B4-BE49-F238E27FC236}">
                  <a16:creationId xmlns:a16="http://schemas.microsoft.com/office/drawing/2014/main" id="{C991A05F-66AF-4DA6-95B2-73777F3D3858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4">
              <a:extLst>
                <a:ext uri="{FF2B5EF4-FFF2-40B4-BE49-F238E27FC236}">
                  <a16:creationId xmlns:a16="http://schemas.microsoft.com/office/drawing/2014/main" id="{2AF71BEA-4912-4A12-9C62-019840A0CEB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2" name="Google Shape;602;p19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3" name="Google Shape;603;p19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4" name="Google Shape;604;p19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5" name="Google Shape;605;p19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6" name="Google Shape;606;p19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7" name="Google Shape;607;p19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8" name="Google Shape;608;p19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9" name="Google Shape;609;p19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0" name="Google Shape;610;p19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1" name="Google Shape;611;p19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2" name="Google Shape;612;p19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3" name="Google Shape;613;p19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4" name="Google Shape;614;p19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5" name="Google Shape;615;p19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6" name="Google Shape;616;p1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7" name="Google Shape;617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8" name="Google Shape;618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9" name="Google Shape;619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0" name="Google Shape;620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1" name="Google Shape;621;p19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2" name="Google Shape;622;p19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23" name="Google Shape;623;p19"/>
          <p:cNvSpPr/>
          <p:nvPr/>
        </p:nvSpPr>
        <p:spPr>
          <a:xfrm>
            <a:off x="1597820" y="1946934"/>
            <a:ext cx="1663699" cy="123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4" name="Google Shape;624;p19"/>
          <p:cNvSpPr/>
          <p:nvPr/>
        </p:nvSpPr>
        <p:spPr>
          <a:xfrm>
            <a:off x="1597819" y="1946934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5" name="Google Shape;625;p19"/>
          <p:cNvSpPr txBox="1"/>
          <p:nvPr/>
        </p:nvSpPr>
        <p:spPr>
          <a:xfrm>
            <a:off x="852927" y="1465263"/>
            <a:ext cx="3161624" cy="32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random sound from a list of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19"/>
          <p:cNvSpPr txBox="1">
            <a:spLocks noGrp="1"/>
          </p:cNvSpPr>
          <p:nvPr>
            <p:ph type="title"/>
          </p:nvPr>
        </p:nvSpPr>
        <p:spPr>
          <a:xfrm>
            <a:off x="143277" y="558527"/>
            <a:ext cx="4572392" cy="75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Surprise Song</a:t>
            </a:r>
            <a:endParaRPr sz="2400" dirty="0"/>
          </a:p>
        </p:txBody>
      </p:sp>
      <p:sp>
        <p:nvSpPr>
          <p:cNvPr id="627" name="Google Shape;627;p19"/>
          <p:cNvSpPr/>
          <p:nvPr/>
        </p:nvSpPr>
        <p:spPr>
          <a:xfrm>
            <a:off x="1113103" y="2494070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8" name="Google Shape;628;p19"/>
          <p:cNvSpPr/>
          <p:nvPr/>
        </p:nvSpPr>
        <p:spPr>
          <a:xfrm>
            <a:off x="1221539" y="2494069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9" name="Google Shape;629;p19"/>
          <p:cNvSpPr/>
          <p:nvPr/>
        </p:nvSpPr>
        <p:spPr>
          <a:xfrm>
            <a:off x="1113103" y="3786132"/>
            <a:ext cx="88392" cy="1409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0" name="Google Shape;630;p19"/>
          <p:cNvSpPr/>
          <p:nvPr/>
        </p:nvSpPr>
        <p:spPr>
          <a:xfrm>
            <a:off x="1221539" y="3786131"/>
            <a:ext cx="65130" cy="1411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1" name="Google Shape;631;p19"/>
          <p:cNvSpPr/>
          <p:nvPr/>
        </p:nvSpPr>
        <p:spPr>
          <a:xfrm>
            <a:off x="1113103" y="5083889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2" name="Google Shape;632;p19"/>
          <p:cNvSpPr/>
          <p:nvPr/>
        </p:nvSpPr>
        <p:spPr>
          <a:xfrm>
            <a:off x="1221539" y="5083888"/>
            <a:ext cx="65130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3" name="Google Shape;633;p19"/>
          <p:cNvSpPr/>
          <p:nvPr/>
        </p:nvSpPr>
        <p:spPr>
          <a:xfrm>
            <a:off x="1597820" y="3245484"/>
            <a:ext cx="1663699" cy="1231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4" name="Google Shape;634;p19"/>
          <p:cNvSpPr/>
          <p:nvPr/>
        </p:nvSpPr>
        <p:spPr>
          <a:xfrm>
            <a:off x="1597819" y="3245484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5" name="Google Shape;635;p19"/>
          <p:cNvSpPr/>
          <p:nvPr/>
        </p:nvSpPr>
        <p:spPr>
          <a:xfrm>
            <a:off x="1597820" y="4544047"/>
            <a:ext cx="1663699" cy="12318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6" name="Google Shape;636;p19"/>
          <p:cNvSpPr/>
          <p:nvPr/>
        </p:nvSpPr>
        <p:spPr>
          <a:xfrm>
            <a:off x="1597819" y="4544034"/>
            <a:ext cx="1663700" cy="1231900"/>
          </a:xfrm>
          <a:custGeom>
            <a:avLst/>
            <a:gdLst/>
            <a:ahLst/>
            <a:cxnLst/>
            <a:rect l="l" t="t" r="r" b="b"/>
            <a:pathLst>
              <a:path w="1663700" h="1231900" extrusionOk="0">
                <a:moveTo>
                  <a:pt x="0" y="1231900"/>
                </a:moveTo>
                <a:lnTo>
                  <a:pt x="1663700" y="1231900"/>
                </a:lnTo>
                <a:lnTo>
                  <a:pt x="16637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7" name="Google Shape;637;p19"/>
          <p:cNvSpPr txBox="1"/>
          <p:nvPr/>
        </p:nvSpPr>
        <p:spPr>
          <a:xfrm>
            <a:off x="842169" y="6129337"/>
            <a:ext cx="1336230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8" name="Google Shape;638;p19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0"/>
          <p:cNvSpPr/>
          <p:nvPr/>
        </p:nvSpPr>
        <p:spPr>
          <a:xfrm>
            <a:off x="0" y="0"/>
            <a:ext cx="4859338" cy="1337700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4" name="Google Shape;644;p20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5" name="Google Shape;645;p20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6" name="Google Shape;646;p20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7" name="Google Shape;647;p20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8" name="Google Shape;648;p20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9" name="Google Shape;649;p20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0" name="Google Shape;650;p20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1" name="Google Shape;651;p20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2" name="Google Shape;652;p20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3" name="Google Shape;653;p20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4" name="Google Shape;654;p20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5" name="Google Shape;655;p20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6" name="Google Shape;656;p20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7" name="Google Shape;657;p20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8" name="Google Shape;658;p20"/>
          <p:cNvSpPr/>
          <p:nvPr/>
        </p:nvSpPr>
        <p:spPr>
          <a:xfrm>
            <a:off x="0" y="1128712"/>
            <a:ext cx="4859338" cy="2435860"/>
          </a:xfrm>
          <a:custGeom>
            <a:avLst/>
            <a:gdLst/>
            <a:ahLst/>
            <a:cxnLst/>
            <a:rect l="l" t="t" r="r" b="b"/>
            <a:pathLst>
              <a:path w="4572000" h="2435860" extrusionOk="0">
                <a:moveTo>
                  <a:pt x="0" y="2435352"/>
                </a:moveTo>
                <a:lnTo>
                  <a:pt x="4572000" y="2435352"/>
                </a:lnTo>
                <a:lnTo>
                  <a:pt x="4572000" y="0"/>
                </a:lnTo>
                <a:lnTo>
                  <a:pt x="0" y="0"/>
                </a:lnTo>
                <a:lnTo>
                  <a:pt x="0" y="243535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9" name="Google Shape;659;p20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0" name="Google Shape;660;p20"/>
          <p:cNvSpPr/>
          <p:nvPr/>
        </p:nvSpPr>
        <p:spPr>
          <a:xfrm>
            <a:off x="0" y="3564065"/>
            <a:ext cx="4859338" cy="2035175"/>
          </a:xfrm>
          <a:custGeom>
            <a:avLst/>
            <a:gdLst/>
            <a:ahLst/>
            <a:cxnLst/>
            <a:rect l="l" t="t" r="r" b="b"/>
            <a:pathLst>
              <a:path w="4572000" h="2035175" extrusionOk="0">
                <a:moveTo>
                  <a:pt x="0" y="2035048"/>
                </a:moveTo>
                <a:lnTo>
                  <a:pt x="4572000" y="2035048"/>
                </a:lnTo>
                <a:lnTo>
                  <a:pt x="4572000" y="0"/>
                </a:lnTo>
                <a:lnTo>
                  <a:pt x="0" y="0"/>
                </a:lnTo>
                <a:lnTo>
                  <a:pt x="0" y="203504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1" name="Google Shape;661;p20"/>
          <p:cNvSpPr/>
          <p:nvPr/>
        </p:nvSpPr>
        <p:spPr>
          <a:xfrm>
            <a:off x="0" y="3551364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2" name="Google Shape;662;p20"/>
          <p:cNvSpPr/>
          <p:nvPr/>
        </p:nvSpPr>
        <p:spPr>
          <a:xfrm>
            <a:off x="702469" y="4272636"/>
            <a:ext cx="2047112" cy="10676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3" name="Google Shape;663;p20"/>
          <p:cNvSpPr/>
          <p:nvPr/>
        </p:nvSpPr>
        <p:spPr>
          <a:xfrm>
            <a:off x="2402425" y="4560418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 h="120000" extrusionOk="0">
                <a:moveTo>
                  <a:pt x="626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4" name="Google Shape;664;p20"/>
          <p:cNvSpPr/>
          <p:nvPr/>
        </p:nvSpPr>
        <p:spPr>
          <a:xfrm>
            <a:off x="0" y="5599111"/>
            <a:ext cx="4859338" cy="1204913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5" name="Google Shape;665;p20"/>
          <p:cNvSpPr/>
          <p:nvPr/>
        </p:nvSpPr>
        <p:spPr>
          <a:xfrm>
            <a:off x="0" y="55864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6" name="Google Shape;666;p20"/>
          <p:cNvSpPr/>
          <p:nvPr/>
        </p:nvSpPr>
        <p:spPr>
          <a:xfrm>
            <a:off x="2526139" y="4918386"/>
            <a:ext cx="635" cy="252729"/>
          </a:xfrm>
          <a:custGeom>
            <a:avLst/>
            <a:gdLst/>
            <a:ahLst/>
            <a:cxnLst/>
            <a:rect l="l" t="t" r="r" b="b"/>
            <a:pathLst>
              <a:path w="635" h="252729" extrusionOk="0">
                <a:moveTo>
                  <a:pt x="0" y="2522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7" name="Google Shape;667;p20"/>
          <p:cNvSpPr txBox="1"/>
          <p:nvPr/>
        </p:nvSpPr>
        <p:spPr>
          <a:xfrm>
            <a:off x="143670" y="1237319"/>
            <a:ext cx="4581601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8" name="Google Shape;668;p20"/>
          <p:cNvSpPr/>
          <p:nvPr/>
        </p:nvSpPr>
        <p:spPr>
          <a:xfrm>
            <a:off x="2693195" y="2305187"/>
            <a:ext cx="1571967" cy="10935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9" name="Google Shape;669;p20"/>
          <p:cNvSpPr/>
          <p:nvPr/>
        </p:nvSpPr>
        <p:spPr>
          <a:xfrm>
            <a:off x="2693194" y="2312446"/>
            <a:ext cx="1572260" cy="1094105"/>
          </a:xfrm>
          <a:custGeom>
            <a:avLst/>
            <a:gdLst/>
            <a:ahLst/>
            <a:cxnLst/>
            <a:rect l="l" t="t" r="r" b="b"/>
            <a:pathLst>
              <a:path w="1572260" h="109410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17358"/>
                </a:lnTo>
                <a:lnTo>
                  <a:pt x="1190" y="1061412"/>
                </a:lnTo>
                <a:lnTo>
                  <a:pt x="9525" y="1084033"/>
                </a:lnTo>
                <a:lnTo>
                  <a:pt x="32146" y="1092368"/>
                </a:lnTo>
                <a:lnTo>
                  <a:pt x="76200" y="1093558"/>
                </a:lnTo>
                <a:lnTo>
                  <a:pt x="1495767" y="1093558"/>
                </a:lnTo>
                <a:lnTo>
                  <a:pt x="1539821" y="1092368"/>
                </a:lnTo>
                <a:lnTo>
                  <a:pt x="1562442" y="1084033"/>
                </a:lnTo>
                <a:lnTo>
                  <a:pt x="1570777" y="1061412"/>
                </a:lnTo>
                <a:lnTo>
                  <a:pt x="1571967" y="1017358"/>
                </a:lnTo>
                <a:lnTo>
                  <a:pt x="1571967" y="76200"/>
                </a:lnTo>
                <a:lnTo>
                  <a:pt x="1570777" y="32146"/>
                </a:lnTo>
                <a:lnTo>
                  <a:pt x="1562442" y="9525"/>
                </a:lnTo>
                <a:lnTo>
                  <a:pt x="1539821" y="1190"/>
                </a:lnTo>
                <a:lnTo>
                  <a:pt x="149576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0" name="Google Shape;670;p20"/>
          <p:cNvSpPr/>
          <p:nvPr/>
        </p:nvSpPr>
        <p:spPr>
          <a:xfrm>
            <a:off x="2239169" y="1604962"/>
            <a:ext cx="0" cy="1797050"/>
          </a:xfrm>
          <a:custGeom>
            <a:avLst/>
            <a:gdLst/>
            <a:ahLst/>
            <a:cxnLst/>
            <a:rect l="l" t="t" r="r" b="b"/>
            <a:pathLst>
              <a:path w="120000" h="1797050" extrusionOk="0">
                <a:moveTo>
                  <a:pt x="0" y="0"/>
                </a:moveTo>
                <a:lnTo>
                  <a:pt x="0" y="17970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1" name="Google Shape;671;p20"/>
          <p:cNvSpPr/>
          <p:nvPr/>
        </p:nvSpPr>
        <p:spPr>
          <a:xfrm>
            <a:off x="1011040" y="253942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2" name="Google Shape;672;p20"/>
          <p:cNvSpPr/>
          <p:nvPr/>
        </p:nvSpPr>
        <p:spPr>
          <a:xfrm>
            <a:off x="1210329" y="2569873"/>
            <a:ext cx="313895" cy="553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3" name="Google Shape;673;p20"/>
          <p:cNvSpPr/>
          <p:nvPr/>
        </p:nvSpPr>
        <p:spPr>
          <a:xfrm>
            <a:off x="1011040" y="253942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5" name="Google Shape;675;p20"/>
          <p:cNvSpPr/>
          <p:nvPr/>
        </p:nvSpPr>
        <p:spPr>
          <a:xfrm>
            <a:off x="2656425" y="4842538"/>
            <a:ext cx="372745" cy="0"/>
          </a:xfrm>
          <a:custGeom>
            <a:avLst/>
            <a:gdLst/>
            <a:ahLst/>
            <a:cxnLst/>
            <a:rect l="l" t="t" r="r" b="b"/>
            <a:pathLst>
              <a:path w="372744" h="120000" extrusionOk="0">
                <a:moveTo>
                  <a:pt x="3723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8" name="Google Shape;678;p20"/>
          <p:cNvSpPr/>
          <p:nvPr/>
        </p:nvSpPr>
        <p:spPr>
          <a:xfrm>
            <a:off x="3141948" y="1588807"/>
            <a:ext cx="674458" cy="19250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9" name="Google Shape;679;p20"/>
          <p:cNvSpPr/>
          <p:nvPr/>
        </p:nvSpPr>
        <p:spPr>
          <a:xfrm>
            <a:off x="3141945" y="1588802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0" name="Google Shape;680;p20"/>
          <p:cNvSpPr/>
          <p:nvPr/>
        </p:nvSpPr>
        <p:spPr>
          <a:xfrm>
            <a:off x="1793805" y="4022547"/>
            <a:ext cx="560158" cy="2052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1" name="Google Shape;681;p20"/>
          <p:cNvSpPr/>
          <p:nvPr/>
        </p:nvSpPr>
        <p:spPr>
          <a:xfrm>
            <a:off x="1793809" y="4022556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2" name="Google Shape;682;p20"/>
          <p:cNvSpPr txBox="1">
            <a:spLocks noGrp="1"/>
          </p:cNvSpPr>
          <p:nvPr>
            <p:ph type="title"/>
          </p:nvPr>
        </p:nvSpPr>
        <p:spPr>
          <a:xfrm>
            <a:off x="359569" y="415033"/>
            <a:ext cx="4269742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9375"/>
              </a:lnSpc>
            </a:pPr>
            <a:r>
              <a:rPr lang="en-US" sz="2400" dirty="0"/>
              <a:t>Surprise Song</a:t>
            </a:r>
            <a:endParaRPr sz="2400" dirty="0"/>
          </a:p>
          <a:p>
            <a:pPr marL="12700">
              <a:lnSpc>
                <a:spcPct val="118499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0"/>
          <p:cNvSpPr txBox="1"/>
          <p:nvPr/>
        </p:nvSpPr>
        <p:spPr>
          <a:xfrm>
            <a:off x="1225707" y="3083315"/>
            <a:ext cx="30226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Guitar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4" name="Google Shape;684;p20"/>
          <p:cNvSpPr txBox="1"/>
          <p:nvPr/>
        </p:nvSpPr>
        <p:spPr>
          <a:xfrm>
            <a:off x="2132207" y="3915093"/>
            <a:ext cx="1670609" cy="1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20"/>
          <p:cNvSpPr/>
          <p:nvPr/>
        </p:nvSpPr>
        <p:spPr>
          <a:xfrm>
            <a:off x="1617829" y="6082249"/>
            <a:ext cx="204584" cy="2219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F7117-770F-6848-AD37-D7D7E9F6E5A4}"/>
              </a:ext>
            </a:extLst>
          </p:cNvPr>
          <p:cNvSpPr txBox="1"/>
          <p:nvPr/>
        </p:nvSpPr>
        <p:spPr>
          <a:xfrm>
            <a:off x="2420425" y="5145381"/>
            <a:ext cx="21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sounds in your instrument.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AF7ED-ED1B-904E-B6B0-343C96C8575B}"/>
              </a:ext>
            </a:extLst>
          </p:cNvPr>
          <p:cNvSpPr txBox="1"/>
          <p:nvPr/>
        </p:nvSpPr>
        <p:spPr>
          <a:xfrm>
            <a:off x="2346134" y="1816003"/>
            <a:ext cx="213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Sounds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 to see how many sounds are in your instrument.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B5ECCE-9F05-4D4D-AD8A-2D2A46ECA373}"/>
              </a:ext>
            </a:extLst>
          </p:cNvPr>
          <p:cNvSpPr txBox="1"/>
          <p:nvPr/>
        </p:nvSpPr>
        <p:spPr>
          <a:xfrm>
            <a:off x="602344" y="2130423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and instrument, like </a:t>
            </a:r>
            <a:r>
              <a:rPr lang="en-US" sz="900" b="1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Guitar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71455-8232-6847-8C64-7C97D61323FD}"/>
              </a:ext>
            </a:extLst>
          </p:cNvPr>
          <p:cNvSpPr txBox="1"/>
          <p:nvPr/>
        </p:nvSpPr>
        <p:spPr>
          <a:xfrm>
            <a:off x="153270" y="3665011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818216-F2F3-8541-98C5-2709331F291E}"/>
              </a:ext>
            </a:extLst>
          </p:cNvPr>
          <p:cNvSpPr txBox="1"/>
          <p:nvPr/>
        </p:nvSpPr>
        <p:spPr>
          <a:xfrm>
            <a:off x="1813032" y="6084124"/>
            <a:ext cx="2825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right arrow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key.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23939-036B-954B-82D6-BAC10B10381D}"/>
              </a:ext>
            </a:extLst>
          </p:cNvPr>
          <p:cNvSpPr txBox="1"/>
          <p:nvPr/>
        </p:nvSpPr>
        <p:spPr>
          <a:xfrm>
            <a:off x="143670" y="5696926"/>
            <a:ext cx="45816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" name="Google Shape;684;p20">
            <a:extLst>
              <a:ext uri="{FF2B5EF4-FFF2-40B4-BE49-F238E27FC236}">
                <a16:creationId xmlns:a16="http://schemas.microsoft.com/office/drawing/2014/main" id="{26BF3AC3-71B9-5748-ABA2-3108C8994214}"/>
              </a:ext>
            </a:extLst>
          </p:cNvPr>
          <p:cNvSpPr txBox="1"/>
          <p:nvPr/>
        </p:nvSpPr>
        <p:spPr>
          <a:xfrm>
            <a:off x="3097628" y="4754078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55"/>
              </a:spcBef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684;p20">
            <a:extLst>
              <a:ext uri="{FF2B5EF4-FFF2-40B4-BE49-F238E27FC236}">
                <a16:creationId xmlns:a16="http://schemas.microsoft.com/office/drawing/2014/main" id="{43F46056-C5FF-0E49-9B15-FB2313562431}"/>
              </a:ext>
            </a:extLst>
          </p:cNvPr>
          <p:cNvSpPr txBox="1"/>
          <p:nvPr/>
        </p:nvSpPr>
        <p:spPr>
          <a:xfrm>
            <a:off x="2448185" y="4042163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55"/>
              </a:spcBef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684;p20">
            <a:extLst>
              <a:ext uri="{FF2B5EF4-FFF2-40B4-BE49-F238E27FC236}">
                <a16:creationId xmlns:a16="http://schemas.microsoft.com/office/drawing/2014/main" id="{76CBAC3D-04AA-A541-9CC2-07C67F9097BD}"/>
              </a:ext>
            </a:extLst>
          </p:cNvPr>
          <p:cNvSpPr txBox="1"/>
          <p:nvPr/>
        </p:nvSpPr>
        <p:spPr>
          <a:xfrm>
            <a:off x="3095063" y="4474800"/>
            <a:ext cx="1475623" cy="26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 arrow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55"/>
              </a:spcBef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5DC9267-3389-404C-8508-AC7BD5D3CEFE}"/>
              </a:ext>
            </a:extLst>
          </p:cNvPr>
          <p:cNvGrpSpPr/>
          <p:nvPr/>
        </p:nvGrpSpPr>
        <p:grpSpPr>
          <a:xfrm>
            <a:off x="1168657" y="1600867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BB7BB326-F1A5-4026-8A40-D19AA4A1890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F5F93D84-92B1-45B7-A924-AB51BE5704E3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1" name="Google Shape;691;p21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2" name="Google Shape;692;p21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3" name="Google Shape;693;p21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4" name="Google Shape;694;p21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5" name="Google Shape;695;p21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6" name="Google Shape;696;p21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7" name="Google Shape;697;p21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8" name="Google Shape;698;p21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9" name="Google Shape;699;p21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0" name="Google Shape;700;p21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1" name="Google Shape;701;p21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2" name="Google Shape;702;p21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3" name="Google Shape;703;p21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4" name="Google Shape;704;p21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5" name="Google Shape;705;p2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6" name="Google Shape;706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7" name="Google Shape;707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8" name="Google Shape;708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9" name="Google Shape;709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0" name="Google Shape;710;p21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1" name="Google Shape;711;p21"/>
          <p:cNvSpPr txBox="1"/>
          <p:nvPr/>
        </p:nvSpPr>
        <p:spPr>
          <a:xfrm>
            <a:off x="2376519" y="6113589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2" name="Google Shape;712;p21"/>
          <p:cNvSpPr txBox="1"/>
          <p:nvPr/>
        </p:nvSpPr>
        <p:spPr>
          <a:xfrm>
            <a:off x="842170" y="1465262"/>
            <a:ext cx="3171054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vocal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3" name="Google Shape;713;p21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Beatbox Sounds</a:t>
            </a:r>
            <a:endParaRPr sz="2400" dirty="0"/>
          </a:p>
        </p:txBody>
      </p:sp>
      <p:sp>
        <p:nvSpPr>
          <p:cNvPr id="714" name="Google Shape;714;p21"/>
          <p:cNvSpPr/>
          <p:nvPr/>
        </p:nvSpPr>
        <p:spPr>
          <a:xfrm>
            <a:off x="1006593" y="378897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5" name="Google Shape;715;p21"/>
          <p:cNvSpPr/>
          <p:nvPr/>
        </p:nvSpPr>
        <p:spPr>
          <a:xfrm>
            <a:off x="1115029" y="3788978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6" name="Google Shape;716;p21"/>
          <p:cNvSpPr/>
          <p:nvPr/>
        </p:nvSpPr>
        <p:spPr>
          <a:xfrm>
            <a:off x="1293697" y="2911360"/>
            <a:ext cx="2552695" cy="19145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7" name="Google Shape;717;p21"/>
          <p:cNvSpPr/>
          <p:nvPr/>
        </p:nvSpPr>
        <p:spPr>
          <a:xfrm>
            <a:off x="1293692" y="2911348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8" name="Google Shape;718;p21"/>
          <p:cNvSpPr txBox="1"/>
          <p:nvPr/>
        </p:nvSpPr>
        <p:spPr>
          <a:xfrm>
            <a:off x="842169" y="6129337"/>
            <a:ext cx="1434708" cy="2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9" name="Google Shape;719;p21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5" name="Google Shape;725;p22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6" name="Google Shape;726;p22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7" name="Google Shape;727;p22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8" name="Google Shape;728;p22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9" name="Google Shape;729;p22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0" name="Google Shape;730;p22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1" name="Google Shape;731;p22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2" name="Google Shape;732;p22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3" name="Google Shape;733;p22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4" name="Google Shape;734;p22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5" name="Google Shape;735;p22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6" name="Google Shape;736;p22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7" name="Google Shape;737;p22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8" name="Google Shape;738;p22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39" name="Google Shape;739;p22"/>
          <p:cNvSpPr/>
          <p:nvPr/>
        </p:nvSpPr>
        <p:spPr>
          <a:xfrm>
            <a:off x="0" y="1128712"/>
            <a:ext cx="4859338" cy="2184400"/>
          </a:xfrm>
          <a:custGeom>
            <a:avLst/>
            <a:gdLst/>
            <a:ahLst/>
            <a:cxnLst/>
            <a:rect l="l" t="t" r="r" b="b"/>
            <a:pathLst>
              <a:path w="4572000" h="2184400" extrusionOk="0">
                <a:moveTo>
                  <a:pt x="0" y="2184400"/>
                </a:moveTo>
                <a:lnTo>
                  <a:pt x="4572000" y="2184400"/>
                </a:lnTo>
                <a:lnTo>
                  <a:pt x="4572000" y="0"/>
                </a:lnTo>
                <a:lnTo>
                  <a:pt x="0" y="0"/>
                </a:lnTo>
                <a:lnTo>
                  <a:pt x="0" y="21844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0" name="Google Shape;740;p2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1" name="Google Shape;741;p22"/>
          <p:cNvSpPr/>
          <p:nvPr/>
        </p:nvSpPr>
        <p:spPr>
          <a:xfrm>
            <a:off x="0" y="3313112"/>
            <a:ext cx="4859338" cy="2438400"/>
          </a:xfrm>
          <a:custGeom>
            <a:avLst/>
            <a:gdLst/>
            <a:ahLst/>
            <a:cxnLst/>
            <a:rect l="l" t="t" r="r" b="b"/>
            <a:pathLst>
              <a:path w="4572000" h="2438400" extrusionOk="0">
                <a:moveTo>
                  <a:pt x="0" y="2438400"/>
                </a:moveTo>
                <a:lnTo>
                  <a:pt x="4572000" y="2438400"/>
                </a:lnTo>
                <a:lnTo>
                  <a:pt x="45720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2" name="Google Shape;742;p22"/>
          <p:cNvSpPr/>
          <p:nvPr/>
        </p:nvSpPr>
        <p:spPr>
          <a:xfrm>
            <a:off x="0" y="33004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3" name="Google Shape;743;p22"/>
          <p:cNvSpPr/>
          <p:nvPr/>
        </p:nvSpPr>
        <p:spPr>
          <a:xfrm>
            <a:off x="1617571" y="4029814"/>
            <a:ext cx="1624194" cy="15952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4" name="Google Shape;744;p22"/>
          <p:cNvSpPr/>
          <p:nvPr/>
        </p:nvSpPr>
        <p:spPr>
          <a:xfrm>
            <a:off x="2594975" y="4249846"/>
            <a:ext cx="294005" cy="0"/>
          </a:xfrm>
          <a:custGeom>
            <a:avLst/>
            <a:gdLst/>
            <a:ahLst/>
            <a:cxnLst/>
            <a:rect l="l" t="t" r="r" b="b"/>
            <a:pathLst>
              <a:path w="294005" h="120000" extrusionOk="0">
                <a:moveTo>
                  <a:pt x="293522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5" name="Google Shape;745;p22"/>
          <p:cNvSpPr/>
          <p:nvPr/>
        </p:nvSpPr>
        <p:spPr>
          <a:xfrm>
            <a:off x="0" y="5751511"/>
            <a:ext cx="4859338" cy="1052513"/>
          </a:xfrm>
          <a:custGeom>
            <a:avLst/>
            <a:gdLst/>
            <a:ahLst/>
            <a:cxnLst/>
            <a:rect l="l" t="t" r="r" b="b"/>
            <a:pathLst>
              <a:path w="4572000" h="850900" extrusionOk="0">
                <a:moveTo>
                  <a:pt x="0" y="850900"/>
                </a:moveTo>
                <a:lnTo>
                  <a:pt x="4572000" y="850900"/>
                </a:lnTo>
                <a:lnTo>
                  <a:pt x="4572000" y="0"/>
                </a:lnTo>
                <a:lnTo>
                  <a:pt x="0" y="0"/>
                </a:lnTo>
                <a:lnTo>
                  <a:pt x="0" y="850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6" name="Google Shape;746;p22"/>
          <p:cNvSpPr/>
          <p:nvPr/>
        </p:nvSpPr>
        <p:spPr>
          <a:xfrm>
            <a:off x="0" y="57388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7" name="Google Shape;747;p22"/>
          <p:cNvSpPr txBox="1"/>
          <p:nvPr/>
        </p:nvSpPr>
        <p:spPr>
          <a:xfrm>
            <a:off x="517397" y="2039343"/>
            <a:ext cx="9874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the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2"/>
          <p:cNvSpPr txBox="1"/>
          <p:nvPr/>
        </p:nvSpPr>
        <p:spPr>
          <a:xfrm>
            <a:off x="143278" y="1237319"/>
            <a:ext cx="4572391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9" name="Google Shape;749;p22"/>
          <p:cNvSpPr/>
          <p:nvPr/>
        </p:nvSpPr>
        <p:spPr>
          <a:xfrm>
            <a:off x="2224054" y="2189073"/>
            <a:ext cx="1928799" cy="9875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0" name="Google Shape;750;p22"/>
          <p:cNvSpPr/>
          <p:nvPr/>
        </p:nvSpPr>
        <p:spPr>
          <a:xfrm>
            <a:off x="2224053" y="2189075"/>
            <a:ext cx="1929130" cy="988060"/>
          </a:xfrm>
          <a:custGeom>
            <a:avLst/>
            <a:gdLst/>
            <a:ahLst/>
            <a:cxnLst/>
            <a:rect l="l" t="t" r="r" b="b"/>
            <a:pathLst>
              <a:path w="1929129" h="98806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911313"/>
                </a:lnTo>
                <a:lnTo>
                  <a:pt x="1190" y="955367"/>
                </a:lnTo>
                <a:lnTo>
                  <a:pt x="9525" y="977988"/>
                </a:lnTo>
                <a:lnTo>
                  <a:pt x="32146" y="986323"/>
                </a:lnTo>
                <a:lnTo>
                  <a:pt x="76200" y="987513"/>
                </a:lnTo>
                <a:lnTo>
                  <a:pt x="1852599" y="987513"/>
                </a:lnTo>
                <a:lnTo>
                  <a:pt x="1896652" y="986323"/>
                </a:lnTo>
                <a:lnTo>
                  <a:pt x="1919274" y="977988"/>
                </a:lnTo>
                <a:lnTo>
                  <a:pt x="1927609" y="955367"/>
                </a:lnTo>
                <a:lnTo>
                  <a:pt x="1928799" y="911313"/>
                </a:lnTo>
                <a:lnTo>
                  <a:pt x="1928799" y="76200"/>
                </a:lnTo>
                <a:lnTo>
                  <a:pt x="1927609" y="32146"/>
                </a:lnTo>
                <a:lnTo>
                  <a:pt x="1919274" y="9525"/>
                </a:lnTo>
                <a:lnTo>
                  <a:pt x="1896652" y="1190"/>
                </a:lnTo>
                <a:lnTo>
                  <a:pt x="1852599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1" name="Google Shape;751;p22"/>
          <p:cNvSpPr/>
          <p:nvPr/>
        </p:nvSpPr>
        <p:spPr>
          <a:xfrm>
            <a:off x="1820069" y="1554162"/>
            <a:ext cx="0" cy="1638300"/>
          </a:xfrm>
          <a:custGeom>
            <a:avLst/>
            <a:gdLst/>
            <a:ahLst/>
            <a:cxnLst/>
            <a:rect l="l" t="t" r="r" b="b"/>
            <a:pathLst>
              <a:path w="120000" h="1638300" extrusionOk="0">
                <a:moveTo>
                  <a:pt x="0" y="0"/>
                </a:moveTo>
                <a:lnTo>
                  <a:pt x="0" y="1638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2" name="Google Shape;752;p22"/>
          <p:cNvSpPr/>
          <p:nvPr/>
        </p:nvSpPr>
        <p:spPr>
          <a:xfrm>
            <a:off x="2911918" y="4908863"/>
            <a:ext cx="612775" cy="126364"/>
          </a:xfrm>
          <a:custGeom>
            <a:avLst/>
            <a:gdLst/>
            <a:ahLst/>
            <a:cxnLst/>
            <a:rect l="l" t="t" r="r" b="b"/>
            <a:pathLst>
              <a:path w="612775" h="126364" extrusionOk="0">
                <a:moveTo>
                  <a:pt x="612775" y="0"/>
                </a:moveTo>
                <a:lnTo>
                  <a:pt x="165608" y="0"/>
                </a:lnTo>
                <a:lnTo>
                  <a:pt x="0" y="126301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5" name="Google Shape;755;p22"/>
          <p:cNvSpPr/>
          <p:nvPr/>
        </p:nvSpPr>
        <p:spPr>
          <a:xfrm>
            <a:off x="2851220" y="1560512"/>
            <a:ext cx="674458" cy="1925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6" name="Google Shape;756;p22"/>
          <p:cNvSpPr/>
          <p:nvPr/>
        </p:nvSpPr>
        <p:spPr>
          <a:xfrm>
            <a:off x="2851219" y="1560517"/>
            <a:ext cx="675005" cy="193040"/>
          </a:xfrm>
          <a:custGeom>
            <a:avLst/>
            <a:gdLst/>
            <a:ahLst/>
            <a:cxnLst/>
            <a:rect l="l" t="t" r="r" b="b"/>
            <a:pathLst>
              <a:path w="675004" h="193040" extrusionOk="0">
                <a:moveTo>
                  <a:pt x="674458" y="1925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74458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7" name="Google Shape;757;p22"/>
          <p:cNvSpPr txBox="1"/>
          <p:nvPr/>
        </p:nvSpPr>
        <p:spPr>
          <a:xfrm>
            <a:off x="1559367" y="3787913"/>
            <a:ext cx="2705100" cy="1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99135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8" name="Google Shape;758;p22"/>
          <p:cNvSpPr/>
          <p:nvPr/>
        </p:nvSpPr>
        <p:spPr>
          <a:xfrm>
            <a:off x="1648366" y="3743147"/>
            <a:ext cx="560171" cy="2052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9" name="Google Shape;759;p22"/>
          <p:cNvSpPr/>
          <p:nvPr/>
        </p:nvSpPr>
        <p:spPr>
          <a:xfrm>
            <a:off x="1648372" y="3743156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0" name="Google Shape;760;p22"/>
          <p:cNvSpPr txBox="1">
            <a:spLocks noGrp="1"/>
          </p:cNvSpPr>
          <p:nvPr>
            <p:ph type="title"/>
          </p:nvPr>
        </p:nvSpPr>
        <p:spPr>
          <a:xfrm>
            <a:off x="359570" y="418466"/>
            <a:ext cx="4173857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416"/>
              </a:lnSpc>
            </a:pPr>
            <a:r>
              <a:rPr lang="en-US" sz="2400" dirty="0"/>
              <a:t>Beatbox Sounds</a:t>
            </a:r>
            <a:endParaRPr sz="2400" dirty="0"/>
          </a:p>
          <a:p>
            <a:pPr marL="12700">
              <a:lnSpc>
                <a:spcPct val="1090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1" name="Google Shape;761;p22"/>
          <p:cNvSpPr/>
          <p:nvPr/>
        </p:nvSpPr>
        <p:spPr>
          <a:xfrm>
            <a:off x="716103" y="2461576"/>
            <a:ext cx="590550" cy="59055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2" name="Google Shape;762;p22"/>
          <p:cNvSpPr/>
          <p:nvPr/>
        </p:nvSpPr>
        <p:spPr>
          <a:xfrm>
            <a:off x="716103" y="2461576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14350"/>
                </a:lnTo>
                <a:lnTo>
                  <a:pt x="1190" y="558403"/>
                </a:lnTo>
                <a:lnTo>
                  <a:pt x="9525" y="581025"/>
                </a:lnTo>
                <a:lnTo>
                  <a:pt x="32146" y="589359"/>
                </a:lnTo>
                <a:lnTo>
                  <a:pt x="76200" y="590550"/>
                </a:lnTo>
                <a:lnTo>
                  <a:pt x="514350" y="590550"/>
                </a:lnTo>
                <a:lnTo>
                  <a:pt x="558403" y="589359"/>
                </a:lnTo>
                <a:lnTo>
                  <a:pt x="581025" y="581025"/>
                </a:lnTo>
                <a:lnTo>
                  <a:pt x="589359" y="558403"/>
                </a:lnTo>
                <a:lnTo>
                  <a:pt x="590550" y="514350"/>
                </a:lnTo>
                <a:lnTo>
                  <a:pt x="590550" y="76200"/>
                </a:lnTo>
                <a:lnTo>
                  <a:pt x="589359" y="32146"/>
                </a:lnTo>
                <a:lnTo>
                  <a:pt x="581025" y="9525"/>
                </a:lnTo>
                <a:lnTo>
                  <a:pt x="558403" y="1190"/>
                </a:lnTo>
                <a:lnTo>
                  <a:pt x="5143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3" name="Google Shape;763;p22"/>
          <p:cNvSpPr txBox="1"/>
          <p:nvPr/>
        </p:nvSpPr>
        <p:spPr>
          <a:xfrm>
            <a:off x="734737" y="2880660"/>
            <a:ext cx="5676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Microphone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4" name="Google Shape;764;p22"/>
          <p:cNvSpPr/>
          <p:nvPr/>
        </p:nvSpPr>
        <p:spPr>
          <a:xfrm>
            <a:off x="1681064" y="6139195"/>
            <a:ext cx="204584" cy="2219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5" name="Google Shape;765;p22"/>
          <p:cNvSpPr txBox="1"/>
          <p:nvPr/>
        </p:nvSpPr>
        <p:spPr>
          <a:xfrm>
            <a:off x="2243827" y="1784112"/>
            <a:ext cx="1888489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how many sounds are in your instrument.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6" name="Google Shape;766;p22"/>
          <p:cNvSpPr txBox="1"/>
          <p:nvPr/>
        </p:nvSpPr>
        <p:spPr>
          <a:xfrm>
            <a:off x="2785837" y="5321971"/>
            <a:ext cx="1843474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22860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the number of sounds in this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7" name="Google Shape;767;p22"/>
          <p:cNvSpPr/>
          <p:nvPr/>
        </p:nvSpPr>
        <p:spPr>
          <a:xfrm>
            <a:off x="3059539" y="5149411"/>
            <a:ext cx="635" cy="176530"/>
          </a:xfrm>
          <a:custGeom>
            <a:avLst/>
            <a:gdLst/>
            <a:ahLst/>
            <a:cxnLst/>
            <a:rect l="l" t="t" r="r" b="b"/>
            <a:pathLst>
              <a:path w="635" h="176529" extrusionOk="0">
                <a:moveTo>
                  <a:pt x="0" y="176060"/>
                </a:moveTo>
                <a:lnTo>
                  <a:pt x="5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59A3D-C705-2044-B2BF-389985C4BBCF}"/>
              </a:ext>
            </a:extLst>
          </p:cNvPr>
          <p:cNvSpPr txBox="1"/>
          <p:nvPr/>
        </p:nvSpPr>
        <p:spPr>
          <a:xfrm>
            <a:off x="143669" y="3428645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08175-745A-D641-B6E9-9CDE5045EC9D}"/>
              </a:ext>
            </a:extLst>
          </p:cNvPr>
          <p:cNvSpPr txBox="1"/>
          <p:nvPr/>
        </p:nvSpPr>
        <p:spPr>
          <a:xfrm>
            <a:off x="2838922" y="4134430"/>
            <a:ext cx="18384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B40F2-DD76-2647-978A-1A2ED43E9CF2}"/>
              </a:ext>
            </a:extLst>
          </p:cNvPr>
          <p:cNvSpPr txBox="1"/>
          <p:nvPr/>
        </p:nvSpPr>
        <p:spPr>
          <a:xfrm>
            <a:off x="143277" y="5812715"/>
            <a:ext cx="4572392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16807-57BC-D848-81C5-28788D4901D2}"/>
              </a:ext>
            </a:extLst>
          </p:cNvPr>
          <p:cNvSpPr txBox="1"/>
          <p:nvPr/>
        </p:nvSpPr>
        <p:spPr>
          <a:xfrm>
            <a:off x="1892642" y="6120492"/>
            <a:ext cx="26350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" name="Google Shape;766;p22">
            <a:extLst>
              <a:ext uri="{FF2B5EF4-FFF2-40B4-BE49-F238E27FC236}">
                <a16:creationId xmlns:a16="http://schemas.microsoft.com/office/drawing/2014/main" id="{A932CB92-3E1E-9D4E-A5B7-B12B73646E26}"/>
              </a:ext>
            </a:extLst>
          </p:cNvPr>
          <p:cNvSpPr txBox="1"/>
          <p:nvPr/>
        </p:nvSpPr>
        <p:spPr>
          <a:xfrm>
            <a:off x="3602242" y="4823481"/>
            <a:ext cx="933870" cy="37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spcBef>
                <a:spcPts val="40"/>
              </a:spcBef>
            </a:pPr>
            <a:endParaRPr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0682-79EE-4A05-9010-AD19640663D5}"/>
              </a:ext>
            </a:extLst>
          </p:cNvPr>
          <p:cNvGrpSpPr/>
          <p:nvPr/>
        </p:nvGrpSpPr>
        <p:grpSpPr>
          <a:xfrm>
            <a:off x="812207" y="1587227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A9DE56B4-C344-40C0-8B18-1CF4E387D4D3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4">
              <a:extLst>
                <a:ext uri="{FF2B5EF4-FFF2-40B4-BE49-F238E27FC236}">
                  <a16:creationId xmlns:a16="http://schemas.microsoft.com/office/drawing/2014/main" id="{2813517F-8E48-48AB-BE25-9F05FF5C1A2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3" name="Google Shape;773;p23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4" name="Google Shape;774;p23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5" name="Google Shape;775;p23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6" name="Google Shape;776;p23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7" name="Google Shape;777;p23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8" name="Google Shape;778;p23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79" name="Google Shape;779;p23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0" name="Google Shape;780;p23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1" name="Google Shape;781;p23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2" name="Google Shape;782;p23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3" name="Google Shape;783;p23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4" name="Google Shape;784;p23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5" name="Google Shape;785;p23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6" name="Google Shape;786;p23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7" name="Google Shape;787;p2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8" name="Google Shape;788;p2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89" name="Google Shape;789;p2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0" name="Google Shape;790;p2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1" name="Google Shape;791;p2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2" name="Google Shape;792;p23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3" name="Google Shape;793;p23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94" name="Google Shape;794;p23"/>
          <p:cNvSpPr txBox="1"/>
          <p:nvPr/>
        </p:nvSpPr>
        <p:spPr>
          <a:xfrm>
            <a:off x="842169" y="1465262"/>
            <a:ext cx="3208784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your own sounds to play.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5" name="Google Shape;795;p23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Record Sounds</a:t>
            </a:r>
            <a:endParaRPr sz="2400" dirty="0"/>
          </a:p>
        </p:txBody>
      </p:sp>
      <p:sp>
        <p:nvSpPr>
          <p:cNvPr id="796" name="Google Shape;796;p23"/>
          <p:cNvSpPr/>
          <p:nvPr/>
        </p:nvSpPr>
        <p:spPr>
          <a:xfrm>
            <a:off x="1003728" y="378897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7" name="Google Shape;797;p23"/>
          <p:cNvSpPr/>
          <p:nvPr/>
        </p:nvSpPr>
        <p:spPr>
          <a:xfrm>
            <a:off x="1112166" y="3788978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8" name="Google Shape;798;p23"/>
          <p:cNvSpPr/>
          <p:nvPr/>
        </p:nvSpPr>
        <p:spPr>
          <a:xfrm>
            <a:off x="1296562" y="2905620"/>
            <a:ext cx="2552712" cy="19211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99" name="Google Shape;799;p23"/>
          <p:cNvSpPr/>
          <p:nvPr/>
        </p:nvSpPr>
        <p:spPr>
          <a:xfrm>
            <a:off x="1296562" y="2905619"/>
            <a:ext cx="2552700" cy="1921510"/>
          </a:xfrm>
          <a:custGeom>
            <a:avLst/>
            <a:gdLst/>
            <a:ahLst/>
            <a:cxnLst/>
            <a:rect l="l" t="t" r="r" b="b"/>
            <a:pathLst>
              <a:path w="2552700" h="1921510" extrusionOk="0">
                <a:moveTo>
                  <a:pt x="0" y="1921154"/>
                </a:moveTo>
                <a:lnTo>
                  <a:pt x="2552700" y="1921154"/>
                </a:lnTo>
                <a:lnTo>
                  <a:pt x="2552700" y="0"/>
                </a:lnTo>
                <a:lnTo>
                  <a:pt x="0" y="0"/>
                </a:lnTo>
                <a:lnTo>
                  <a:pt x="0" y="192115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0" name="Google Shape;800;p23"/>
          <p:cNvSpPr txBox="1"/>
          <p:nvPr/>
        </p:nvSpPr>
        <p:spPr>
          <a:xfrm>
            <a:off x="842169" y="6129337"/>
            <a:ext cx="1434708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1" name="Google Shape;801;p23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4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7" name="Google Shape;807;p24"/>
          <p:cNvSpPr/>
          <p:nvPr/>
        </p:nvSpPr>
        <p:spPr>
          <a:xfrm>
            <a:off x="143669" y="4308283"/>
            <a:ext cx="4572000" cy="5080"/>
          </a:xfrm>
          <a:custGeom>
            <a:avLst/>
            <a:gdLst/>
            <a:ahLst/>
            <a:cxnLst/>
            <a:rect l="l" t="t" r="r" b="b"/>
            <a:pathLst>
              <a:path w="4572000" h="5079" extrusionOk="0">
                <a:moveTo>
                  <a:pt x="0" y="4584"/>
                </a:moveTo>
                <a:lnTo>
                  <a:pt x="4572000" y="4584"/>
                </a:lnTo>
                <a:lnTo>
                  <a:pt x="4572000" y="0"/>
                </a:lnTo>
                <a:lnTo>
                  <a:pt x="0" y="0"/>
                </a:lnTo>
                <a:lnTo>
                  <a:pt x="0" y="4584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8" name="Google Shape;808;p24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09" name="Google Shape;809;p24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0" name="Google Shape;810;p24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3" name="Google Shape;813;p24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4" name="Google Shape;814;p24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5" name="Google Shape;815;p24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6" name="Google Shape;816;p24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7" name="Google Shape;817;p24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8" name="Google Shape;818;p24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19" name="Google Shape;819;p24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0" name="Google Shape;820;p24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1" name="Google Shape;821;p24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2" name="Google Shape;822;p24"/>
          <p:cNvSpPr/>
          <p:nvPr/>
        </p:nvSpPr>
        <p:spPr>
          <a:xfrm>
            <a:off x="0" y="1128712"/>
            <a:ext cx="4859338" cy="3180080"/>
          </a:xfrm>
          <a:custGeom>
            <a:avLst/>
            <a:gdLst/>
            <a:ahLst/>
            <a:cxnLst/>
            <a:rect l="l" t="t" r="r" b="b"/>
            <a:pathLst>
              <a:path w="4572000" h="3180079" extrusionOk="0">
                <a:moveTo>
                  <a:pt x="0" y="3179572"/>
                </a:moveTo>
                <a:lnTo>
                  <a:pt x="4572000" y="3179572"/>
                </a:lnTo>
                <a:lnTo>
                  <a:pt x="4572000" y="0"/>
                </a:lnTo>
                <a:lnTo>
                  <a:pt x="0" y="0"/>
                </a:lnTo>
                <a:lnTo>
                  <a:pt x="0" y="3179572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3" name="Google Shape;823;p24"/>
          <p:cNvSpPr/>
          <p:nvPr/>
        </p:nvSpPr>
        <p:spPr>
          <a:xfrm>
            <a:off x="143669" y="4295583"/>
            <a:ext cx="4572000" cy="17780"/>
          </a:xfrm>
          <a:custGeom>
            <a:avLst/>
            <a:gdLst/>
            <a:ahLst/>
            <a:cxnLst/>
            <a:rect l="l" t="t" r="r" b="b"/>
            <a:pathLst>
              <a:path w="4572000" h="17779" extrusionOk="0">
                <a:moveTo>
                  <a:pt x="0" y="17284"/>
                </a:moveTo>
                <a:lnTo>
                  <a:pt x="4572000" y="17284"/>
                </a:lnTo>
                <a:lnTo>
                  <a:pt x="4572000" y="0"/>
                </a:lnTo>
                <a:lnTo>
                  <a:pt x="0" y="0"/>
                </a:lnTo>
                <a:lnTo>
                  <a:pt x="0" y="17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4" name="Google Shape;824;p24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5" name="Google Shape;825;p24"/>
          <p:cNvSpPr/>
          <p:nvPr/>
        </p:nvSpPr>
        <p:spPr>
          <a:xfrm>
            <a:off x="0" y="4312868"/>
            <a:ext cx="4859338" cy="1426210"/>
          </a:xfrm>
          <a:custGeom>
            <a:avLst/>
            <a:gdLst/>
            <a:ahLst/>
            <a:cxnLst/>
            <a:rect l="l" t="t" r="r" b="b"/>
            <a:pathLst>
              <a:path w="4572000" h="1426210" extrusionOk="0">
                <a:moveTo>
                  <a:pt x="0" y="1425943"/>
                </a:moveTo>
                <a:lnTo>
                  <a:pt x="4572000" y="1425943"/>
                </a:lnTo>
                <a:lnTo>
                  <a:pt x="4572000" y="0"/>
                </a:lnTo>
                <a:lnTo>
                  <a:pt x="0" y="0"/>
                </a:lnTo>
                <a:lnTo>
                  <a:pt x="0" y="142594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6" name="Google Shape;826;p24"/>
          <p:cNvSpPr/>
          <p:nvPr/>
        </p:nvSpPr>
        <p:spPr>
          <a:xfrm>
            <a:off x="0" y="430015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7" name="Google Shape;827;p24"/>
          <p:cNvSpPr/>
          <p:nvPr/>
        </p:nvSpPr>
        <p:spPr>
          <a:xfrm>
            <a:off x="1643549" y="4973513"/>
            <a:ext cx="1185131" cy="661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8" name="Google Shape;828;p24"/>
          <p:cNvSpPr/>
          <p:nvPr/>
        </p:nvSpPr>
        <p:spPr>
          <a:xfrm>
            <a:off x="2716176" y="5215046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120000" extrusionOk="0">
                <a:moveTo>
                  <a:pt x="574446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29" name="Google Shape;829;p24"/>
          <p:cNvSpPr/>
          <p:nvPr/>
        </p:nvSpPr>
        <p:spPr>
          <a:xfrm>
            <a:off x="0" y="5738811"/>
            <a:ext cx="4859338" cy="1065213"/>
          </a:xfrm>
          <a:custGeom>
            <a:avLst/>
            <a:gdLst/>
            <a:ahLst/>
            <a:cxnLst/>
            <a:rect l="l" t="t" r="r" b="b"/>
            <a:pathLst>
              <a:path w="4572000" h="863600" extrusionOk="0">
                <a:moveTo>
                  <a:pt x="0" y="863600"/>
                </a:moveTo>
                <a:lnTo>
                  <a:pt x="4572000" y="863600"/>
                </a:lnTo>
                <a:lnTo>
                  <a:pt x="4572000" y="0"/>
                </a:lnTo>
                <a:lnTo>
                  <a:pt x="0" y="0"/>
                </a:lnTo>
                <a:lnTo>
                  <a:pt x="0" y="863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0" name="Google Shape;830;p24"/>
          <p:cNvSpPr/>
          <p:nvPr/>
        </p:nvSpPr>
        <p:spPr>
          <a:xfrm>
            <a:off x="0" y="57261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1" name="Google Shape;831;p24"/>
          <p:cNvSpPr txBox="1"/>
          <p:nvPr/>
        </p:nvSpPr>
        <p:spPr>
          <a:xfrm>
            <a:off x="143277" y="1237319"/>
            <a:ext cx="457239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32" name="Google Shape;832;p24"/>
          <p:cNvSpPr txBox="1"/>
          <p:nvPr/>
        </p:nvSpPr>
        <p:spPr>
          <a:xfrm>
            <a:off x="2014903" y="6170939"/>
            <a:ext cx="2700766" cy="26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3" name="Google Shape;833;p24"/>
          <p:cNvSpPr txBox="1"/>
          <p:nvPr/>
        </p:nvSpPr>
        <p:spPr>
          <a:xfrm>
            <a:off x="2995179" y="3753621"/>
            <a:ext cx="125031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3334" marR="5080" indent="-1269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 to record a short sound.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4" name="Google Shape;834;p24"/>
          <p:cNvSpPr/>
          <p:nvPr/>
        </p:nvSpPr>
        <p:spPr>
          <a:xfrm>
            <a:off x="1596381" y="168861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5" name="Google Shape;835;p24"/>
          <p:cNvSpPr/>
          <p:nvPr/>
        </p:nvSpPr>
        <p:spPr>
          <a:xfrm>
            <a:off x="1604678" y="1691795"/>
            <a:ext cx="695883" cy="523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6" name="Google Shape;836;p24"/>
          <p:cNvSpPr/>
          <p:nvPr/>
        </p:nvSpPr>
        <p:spPr>
          <a:xfrm>
            <a:off x="1596381" y="168861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37" name="Google Shape;837;p24"/>
          <p:cNvSpPr txBox="1"/>
          <p:nvPr/>
        </p:nvSpPr>
        <p:spPr>
          <a:xfrm>
            <a:off x="372841" y="2159999"/>
            <a:ext cx="1157431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0" name="Google Shape;840;p24"/>
          <p:cNvSpPr/>
          <p:nvPr/>
        </p:nvSpPr>
        <p:spPr>
          <a:xfrm>
            <a:off x="3769859" y="168861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1" name="Google Shape;841;p24"/>
          <p:cNvSpPr/>
          <p:nvPr/>
        </p:nvSpPr>
        <p:spPr>
          <a:xfrm>
            <a:off x="3887333" y="1740156"/>
            <a:ext cx="477520" cy="4775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2" name="Google Shape;842;p24"/>
          <p:cNvSpPr/>
          <p:nvPr/>
        </p:nvSpPr>
        <p:spPr>
          <a:xfrm>
            <a:off x="3769859" y="1688619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3" name="Google Shape;843;p24"/>
          <p:cNvSpPr txBox="1"/>
          <p:nvPr/>
        </p:nvSpPr>
        <p:spPr>
          <a:xfrm>
            <a:off x="2619542" y="2190821"/>
            <a:ext cx="111795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any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6" name="Google Shape;846;p24"/>
          <p:cNvSpPr txBox="1"/>
          <p:nvPr/>
        </p:nvSpPr>
        <p:spPr>
          <a:xfrm>
            <a:off x="377018" y="3072016"/>
            <a:ext cx="1196340" cy="60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spcBef>
                <a:spcPts val="50"/>
              </a:spcBef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Record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pop-up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7" name="Google Shape;847;p24"/>
          <p:cNvSpPr/>
          <p:nvPr/>
        </p:nvSpPr>
        <p:spPr>
          <a:xfrm>
            <a:off x="626434" y="2833154"/>
            <a:ext cx="696912" cy="1925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8" name="Google Shape;848;p24"/>
          <p:cNvSpPr/>
          <p:nvPr/>
        </p:nvSpPr>
        <p:spPr>
          <a:xfrm>
            <a:off x="626436" y="2833162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 extrusionOk="0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49" name="Google Shape;849;p24"/>
          <p:cNvSpPr/>
          <p:nvPr/>
        </p:nvSpPr>
        <p:spPr>
          <a:xfrm>
            <a:off x="371639" y="2633240"/>
            <a:ext cx="4121150" cy="0"/>
          </a:xfrm>
          <a:custGeom>
            <a:avLst/>
            <a:gdLst/>
            <a:ahLst/>
            <a:cxnLst/>
            <a:rect l="l" t="t" r="r" b="b"/>
            <a:pathLst>
              <a:path w="4121150" h="120000" extrusionOk="0">
                <a:moveTo>
                  <a:pt x="412115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0" name="Google Shape;850;p24"/>
          <p:cNvSpPr/>
          <p:nvPr/>
        </p:nvSpPr>
        <p:spPr>
          <a:xfrm>
            <a:off x="2982538" y="2835631"/>
            <a:ext cx="1274254" cy="8689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1" name="Google Shape;851;p24"/>
          <p:cNvSpPr/>
          <p:nvPr/>
        </p:nvSpPr>
        <p:spPr>
          <a:xfrm>
            <a:off x="2982539" y="2835634"/>
            <a:ext cx="1274445" cy="869315"/>
          </a:xfrm>
          <a:custGeom>
            <a:avLst/>
            <a:gdLst/>
            <a:ahLst/>
            <a:cxnLst/>
            <a:rect l="l" t="t" r="r" b="b"/>
            <a:pathLst>
              <a:path w="1274445" h="869314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792721"/>
                </a:lnTo>
                <a:lnTo>
                  <a:pt x="1190" y="836774"/>
                </a:lnTo>
                <a:lnTo>
                  <a:pt x="9525" y="859396"/>
                </a:lnTo>
                <a:lnTo>
                  <a:pt x="32146" y="867730"/>
                </a:lnTo>
                <a:lnTo>
                  <a:pt x="76200" y="868921"/>
                </a:lnTo>
                <a:lnTo>
                  <a:pt x="1198041" y="868921"/>
                </a:lnTo>
                <a:lnTo>
                  <a:pt x="1242094" y="867730"/>
                </a:lnTo>
                <a:lnTo>
                  <a:pt x="1264716" y="859396"/>
                </a:lnTo>
                <a:lnTo>
                  <a:pt x="1273051" y="836774"/>
                </a:lnTo>
                <a:lnTo>
                  <a:pt x="1274241" y="792721"/>
                </a:lnTo>
                <a:lnTo>
                  <a:pt x="1274241" y="76200"/>
                </a:lnTo>
                <a:lnTo>
                  <a:pt x="1273051" y="32146"/>
                </a:lnTo>
                <a:lnTo>
                  <a:pt x="1264716" y="9525"/>
                </a:lnTo>
                <a:lnTo>
                  <a:pt x="1242094" y="1190"/>
                </a:lnTo>
                <a:lnTo>
                  <a:pt x="119804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2" name="Google Shape;852;p24"/>
          <p:cNvSpPr/>
          <p:nvPr/>
        </p:nvSpPr>
        <p:spPr>
          <a:xfrm>
            <a:off x="3634936" y="3495043"/>
            <a:ext cx="102565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3" name="Google Shape;853;p24"/>
          <p:cNvSpPr txBox="1"/>
          <p:nvPr/>
        </p:nvSpPr>
        <p:spPr>
          <a:xfrm>
            <a:off x="3327879" y="5051223"/>
            <a:ext cx="1311043" cy="55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370840">
              <a:spcBef>
                <a:spcPts val="715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R="508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key).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4" name="Google Shape;854;p24"/>
          <p:cNvSpPr/>
          <p:nvPr/>
        </p:nvSpPr>
        <p:spPr>
          <a:xfrm>
            <a:off x="1649901" y="4711802"/>
            <a:ext cx="560146" cy="20521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5" name="Google Shape;855;p24"/>
          <p:cNvSpPr/>
          <p:nvPr/>
        </p:nvSpPr>
        <p:spPr>
          <a:xfrm>
            <a:off x="1649896" y="471179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6" name="Google Shape;856;p24"/>
          <p:cNvSpPr txBox="1">
            <a:spLocks noGrp="1"/>
          </p:cNvSpPr>
          <p:nvPr>
            <p:ph type="title"/>
          </p:nvPr>
        </p:nvSpPr>
        <p:spPr>
          <a:xfrm>
            <a:off x="359569" y="324901"/>
            <a:ext cx="4269742" cy="66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0" rIns="0" bIns="0" anchor="t" anchorCtr="0">
            <a:noAutofit/>
          </a:bodyPr>
          <a:lstStyle/>
          <a:p>
            <a:pPr marL="12700"/>
            <a:r>
              <a:rPr lang="en-US" sz="2400" dirty="0"/>
              <a:t>Record Sounds</a:t>
            </a:r>
            <a:endParaRPr sz="2400" dirty="0"/>
          </a:p>
          <a:p>
            <a:pPr marL="12700">
              <a:spcBef>
                <a:spcPts val="27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7" name="Google Shape;857;p24"/>
          <p:cNvSpPr/>
          <p:nvPr/>
        </p:nvSpPr>
        <p:spPr>
          <a:xfrm>
            <a:off x="1779010" y="2858554"/>
            <a:ext cx="924599" cy="12680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8" name="Google Shape;858;p24"/>
          <p:cNvSpPr/>
          <p:nvPr/>
        </p:nvSpPr>
        <p:spPr>
          <a:xfrm>
            <a:off x="1739416" y="3769113"/>
            <a:ext cx="412394" cy="41239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59" name="Google Shape;859;p24"/>
          <p:cNvSpPr/>
          <p:nvPr/>
        </p:nvSpPr>
        <p:spPr>
          <a:xfrm>
            <a:off x="1739416" y="376911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0" name="Google Shape;860;p24"/>
          <p:cNvSpPr txBox="1"/>
          <p:nvPr/>
        </p:nvSpPr>
        <p:spPr>
          <a:xfrm>
            <a:off x="1634505" y="2219222"/>
            <a:ext cx="64325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 Malibu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1" name="Google Shape;861;p24"/>
          <p:cNvSpPr txBox="1"/>
          <p:nvPr/>
        </p:nvSpPr>
        <p:spPr>
          <a:xfrm>
            <a:off x="3769467" y="2219222"/>
            <a:ext cx="723322" cy="18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2" name="Google Shape;862;p24"/>
          <p:cNvSpPr/>
          <p:nvPr/>
        </p:nvSpPr>
        <p:spPr>
          <a:xfrm>
            <a:off x="1522888" y="3452812"/>
            <a:ext cx="309880" cy="0"/>
          </a:xfrm>
          <a:custGeom>
            <a:avLst/>
            <a:gdLst/>
            <a:ahLst/>
            <a:cxnLst/>
            <a:rect l="l" t="t" r="r" b="b"/>
            <a:pathLst>
              <a:path w="309880" h="120000" extrusionOk="0">
                <a:moveTo>
                  <a:pt x="30988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3" name="Google Shape;863;p24"/>
          <p:cNvSpPr/>
          <p:nvPr/>
        </p:nvSpPr>
        <p:spPr>
          <a:xfrm>
            <a:off x="1689427" y="6151895"/>
            <a:ext cx="204584" cy="22191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64" name="Google Shape;864;p24"/>
          <p:cNvSpPr/>
          <p:nvPr/>
        </p:nvSpPr>
        <p:spPr>
          <a:xfrm>
            <a:off x="2518569" y="1596069"/>
            <a:ext cx="0" cy="906780"/>
          </a:xfrm>
          <a:custGeom>
            <a:avLst/>
            <a:gdLst/>
            <a:ahLst/>
            <a:cxnLst/>
            <a:rect l="l" t="t" r="r" b="b"/>
            <a:pathLst>
              <a:path w="120000" h="906780" extrusionOk="0">
                <a:moveTo>
                  <a:pt x="0" y="0"/>
                </a:moveTo>
                <a:lnTo>
                  <a:pt x="0" y="9067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6029C-57D0-A641-9FFB-83204657DD77}"/>
              </a:ext>
            </a:extLst>
          </p:cNvPr>
          <p:cNvSpPr txBox="1"/>
          <p:nvPr/>
        </p:nvSpPr>
        <p:spPr>
          <a:xfrm>
            <a:off x="143669" y="4389913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352E-4D8E-BC4C-88ED-6AD71F6ED00D}"/>
              </a:ext>
            </a:extLst>
          </p:cNvPr>
          <p:cNvSpPr txBox="1"/>
          <p:nvPr/>
        </p:nvSpPr>
        <p:spPr>
          <a:xfrm>
            <a:off x="2166243" y="4706641"/>
            <a:ext cx="247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Black"/>
                <a:sym typeface="Roboto Black"/>
              </a:rPr>
              <a:t>tab.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  <a:cs typeface="Roboto Black"/>
              <a:sym typeface="Roboto Black"/>
            </a:endParaRPr>
          </a:p>
          <a:p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7B7D3-B822-854D-9851-E6C4AA4EBB16}"/>
              </a:ext>
            </a:extLst>
          </p:cNvPr>
          <p:cNvSpPr txBox="1"/>
          <p:nvPr/>
        </p:nvSpPr>
        <p:spPr>
          <a:xfrm>
            <a:off x="143278" y="5797814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560132-2E09-4C95-96A6-19F06C36B451}"/>
              </a:ext>
            </a:extLst>
          </p:cNvPr>
          <p:cNvGrpSpPr/>
          <p:nvPr/>
        </p:nvGrpSpPr>
        <p:grpSpPr>
          <a:xfrm>
            <a:off x="3082483" y="1693568"/>
            <a:ext cx="412750" cy="412751"/>
            <a:chOff x="3362829" y="1452757"/>
            <a:chExt cx="412750" cy="412751"/>
          </a:xfrm>
        </p:grpSpPr>
        <p:sp>
          <p:nvSpPr>
            <p:cNvPr id="65" name="object 23">
              <a:extLst>
                <a:ext uri="{FF2B5EF4-FFF2-40B4-BE49-F238E27FC236}">
                  <a16:creationId xmlns:a16="http://schemas.microsoft.com/office/drawing/2014/main" id="{6EDB7E97-3A24-47E7-BA12-B1A7C2A2447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4">
              <a:extLst>
                <a:ext uri="{FF2B5EF4-FFF2-40B4-BE49-F238E27FC236}">
                  <a16:creationId xmlns:a16="http://schemas.microsoft.com/office/drawing/2014/main" id="{91054341-8DB1-4146-AFE5-BA8DFBC958C7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5F30270-2CBC-44E9-8042-9BB5281EFDDF}"/>
              </a:ext>
            </a:extLst>
          </p:cNvPr>
          <p:cNvGrpSpPr/>
          <p:nvPr/>
        </p:nvGrpSpPr>
        <p:grpSpPr>
          <a:xfrm>
            <a:off x="769816" y="1687841"/>
            <a:ext cx="418434" cy="412750"/>
            <a:chOff x="1082678" y="1476917"/>
            <a:chExt cx="418434" cy="412750"/>
          </a:xfrm>
        </p:grpSpPr>
        <p:sp>
          <p:nvSpPr>
            <p:cNvPr id="68" name="object 26">
              <a:extLst>
                <a:ext uri="{FF2B5EF4-FFF2-40B4-BE49-F238E27FC236}">
                  <a16:creationId xmlns:a16="http://schemas.microsoft.com/office/drawing/2014/main" id="{C0AF8900-F43B-44D5-8AAB-FBECC0CCD24F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7">
              <a:extLst>
                <a:ext uri="{FF2B5EF4-FFF2-40B4-BE49-F238E27FC236}">
                  <a16:creationId xmlns:a16="http://schemas.microsoft.com/office/drawing/2014/main" id="{6173F5C9-B881-44CE-A1B9-EF025FD2ADEF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5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0" name="Google Shape;870;p25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1" name="Google Shape;871;p25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2" name="Google Shape;872;p25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3" name="Google Shape;873;p25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4" name="Google Shape;874;p25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5" name="Google Shape;875;p25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6" name="Google Shape;876;p25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7" name="Google Shape;877;p25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8" name="Google Shape;878;p25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79" name="Google Shape;879;p25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0" name="Google Shape;880;p25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1" name="Google Shape;881;p25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2" name="Google Shape;882;p25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3" name="Google Shape;883;p25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4" name="Google Shape;884;p2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5" name="Google Shape;885;p2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6" name="Google Shape;886;p2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7" name="Google Shape;887;p2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8" name="Google Shape;888;p2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89" name="Google Shape;889;p25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0" name="Google Shape;890;p25"/>
          <p:cNvSpPr txBox="1"/>
          <p:nvPr/>
        </p:nvSpPr>
        <p:spPr>
          <a:xfrm>
            <a:off x="842169" y="1484313"/>
            <a:ext cx="3162162" cy="2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music loop as background music.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1" name="Google Shape;891;p25"/>
          <p:cNvSpPr txBox="1"/>
          <p:nvPr/>
        </p:nvSpPr>
        <p:spPr>
          <a:xfrm>
            <a:off x="2376519" y="6148758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25"/>
          <p:cNvSpPr txBox="1">
            <a:spLocks noGrp="1"/>
          </p:cNvSpPr>
          <p:nvPr>
            <p:ph type="title"/>
          </p:nvPr>
        </p:nvSpPr>
        <p:spPr>
          <a:xfrm>
            <a:off x="143277" y="546184"/>
            <a:ext cx="4572392" cy="5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Play a Song</a:t>
            </a:r>
            <a:endParaRPr sz="2400" dirty="0"/>
          </a:p>
        </p:txBody>
      </p:sp>
      <p:sp>
        <p:nvSpPr>
          <p:cNvPr id="893" name="Google Shape;893;p25"/>
          <p:cNvSpPr/>
          <p:nvPr/>
        </p:nvSpPr>
        <p:spPr>
          <a:xfrm>
            <a:off x="1004683" y="377627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4" name="Google Shape;894;p25"/>
          <p:cNvSpPr/>
          <p:nvPr/>
        </p:nvSpPr>
        <p:spPr>
          <a:xfrm>
            <a:off x="1113121" y="3776278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5" name="Google Shape;895;p25"/>
          <p:cNvSpPr/>
          <p:nvPr/>
        </p:nvSpPr>
        <p:spPr>
          <a:xfrm>
            <a:off x="1295609" y="2894838"/>
            <a:ext cx="2552696" cy="19158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6" name="Google Shape;896;p25"/>
          <p:cNvSpPr/>
          <p:nvPr/>
        </p:nvSpPr>
        <p:spPr>
          <a:xfrm>
            <a:off x="1295609" y="2894824"/>
            <a:ext cx="2552700" cy="1916430"/>
          </a:xfrm>
          <a:custGeom>
            <a:avLst/>
            <a:gdLst/>
            <a:ahLst/>
            <a:cxnLst/>
            <a:rect l="l" t="t" r="r" b="b"/>
            <a:pathLst>
              <a:path w="2552700" h="1916429" extrusionOk="0">
                <a:moveTo>
                  <a:pt x="0" y="1915858"/>
                </a:moveTo>
                <a:lnTo>
                  <a:pt x="2552700" y="1915858"/>
                </a:lnTo>
                <a:lnTo>
                  <a:pt x="2552700" y="0"/>
                </a:lnTo>
                <a:lnTo>
                  <a:pt x="0" y="0"/>
                </a:lnTo>
                <a:lnTo>
                  <a:pt x="0" y="1915858"/>
                </a:lnTo>
                <a:close/>
              </a:path>
            </a:pathLst>
          </a:custGeom>
          <a:noFill/>
          <a:ln w="12675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97" name="Google Shape;897;p25"/>
          <p:cNvSpPr txBox="1"/>
          <p:nvPr/>
        </p:nvSpPr>
        <p:spPr>
          <a:xfrm>
            <a:off x="842169" y="6129337"/>
            <a:ext cx="1434708" cy="21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8" name="Google Shape;898;p25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962585"/>
            <a:ext cx="4859338" cy="84144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481064" y="734084"/>
            <a:ext cx="4234605" cy="3870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2606989" y="309365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5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13"/>
                </a:lnTo>
                <a:lnTo>
                  <a:pt x="294963" y="727139"/>
                </a:lnTo>
                <a:lnTo>
                  <a:pt x="301515" y="722585"/>
                </a:lnTo>
                <a:lnTo>
                  <a:pt x="257048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36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5" extrusionOk="0">
                <a:moveTo>
                  <a:pt x="291893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6" y="544340"/>
                </a:lnTo>
                <a:lnTo>
                  <a:pt x="273955" y="553795"/>
                </a:lnTo>
                <a:lnTo>
                  <a:pt x="304510" y="600403"/>
                </a:lnTo>
                <a:lnTo>
                  <a:pt x="323540" y="644989"/>
                </a:lnTo>
                <a:lnTo>
                  <a:pt x="322987" y="658955"/>
                </a:lnTo>
                <a:lnTo>
                  <a:pt x="293879" y="706337"/>
                </a:lnTo>
                <a:lnTo>
                  <a:pt x="257048" y="722585"/>
                </a:lnTo>
                <a:lnTo>
                  <a:pt x="301515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81" y="548995"/>
                </a:lnTo>
                <a:lnTo>
                  <a:pt x="291893" y="543972"/>
                </a:lnTo>
                <a:close/>
              </a:path>
              <a:path w="374014" h="742315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64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2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4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8" y="321633"/>
                </a:lnTo>
                <a:lnTo>
                  <a:pt x="136628" y="312545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5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22" y="67615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5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3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5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5" extrusionOk="0">
                <a:moveTo>
                  <a:pt x="142058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4" y="375675"/>
                </a:lnTo>
                <a:lnTo>
                  <a:pt x="99955" y="427182"/>
                </a:lnTo>
                <a:lnTo>
                  <a:pt x="95692" y="456256"/>
                </a:lnTo>
                <a:lnTo>
                  <a:pt x="102457" y="482801"/>
                </a:lnTo>
                <a:lnTo>
                  <a:pt x="120027" y="503624"/>
                </a:lnTo>
                <a:lnTo>
                  <a:pt x="128260" y="508648"/>
                </a:lnTo>
                <a:lnTo>
                  <a:pt x="137663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4" y="326045"/>
                </a:lnTo>
                <a:lnTo>
                  <a:pt x="142058" y="321633"/>
                </a:lnTo>
                <a:close/>
              </a:path>
              <a:path w="374014" h="742315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5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099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4" y="169117"/>
                </a:lnTo>
                <a:lnTo>
                  <a:pt x="89941" y="219639"/>
                </a:lnTo>
                <a:lnTo>
                  <a:pt x="88950" y="222471"/>
                </a:lnTo>
                <a:lnTo>
                  <a:pt x="88455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143669" y="3939056"/>
            <a:ext cx="2117498" cy="26633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4268810" y="5812842"/>
            <a:ext cx="374015" cy="742315"/>
          </a:xfrm>
          <a:custGeom>
            <a:avLst/>
            <a:gdLst/>
            <a:ahLst/>
            <a:cxnLst/>
            <a:rect l="l" t="t" r="r" b="b"/>
            <a:pathLst>
              <a:path w="374014" h="742314" extrusionOk="0">
                <a:moveTo>
                  <a:pt x="243001" y="623461"/>
                </a:moveTo>
                <a:lnTo>
                  <a:pt x="198681" y="639265"/>
                </a:lnTo>
                <a:lnTo>
                  <a:pt x="175990" y="675731"/>
                </a:lnTo>
                <a:lnTo>
                  <a:pt x="175055" y="687940"/>
                </a:lnTo>
                <a:lnTo>
                  <a:pt x="176644" y="700029"/>
                </a:lnTo>
                <a:lnTo>
                  <a:pt x="184053" y="718148"/>
                </a:lnTo>
                <a:lnTo>
                  <a:pt x="198094" y="732672"/>
                </a:lnTo>
                <a:lnTo>
                  <a:pt x="219317" y="741342"/>
                </a:lnTo>
                <a:lnTo>
                  <a:pt x="248272" y="741901"/>
                </a:lnTo>
                <a:lnTo>
                  <a:pt x="273045" y="736507"/>
                </a:lnTo>
                <a:lnTo>
                  <a:pt x="294963" y="727134"/>
                </a:lnTo>
                <a:lnTo>
                  <a:pt x="301509" y="722585"/>
                </a:lnTo>
                <a:lnTo>
                  <a:pt x="257047" y="722585"/>
                </a:lnTo>
                <a:lnTo>
                  <a:pt x="243217" y="722323"/>
                </a:lnTo>
                <a:lnTo>
                  <a:pt x="231987" y="717902"/>
                </a:lnTo>
                <a:lnTo>
                  <a:pt x="224772" y="710237"/>
                </a:lnTo>
                <a:lnTo>
                  <a:pt x="222986" y="700245"/>
                </a:lnTo>
                <a:lnTo>
                  <a:pt x="224091" y="691724"/>
                </a:lnTo>
                <a:lnTo>
                  <a:pt x="228790" y="687787"/>
                </a:lnTo>
                <a:lnTo>
                  <a:pt x="239547" y="685818"/>
                </a:lnTo>
                <a:lnTo>
                  <a:pt x="249835" y="683021"/>
                </a:lnTo>
                <a:lnTo>
                  <a:pt x="258719" y="678624"/>
                </a:lnTo>
                <a:lnTo>
                  <a:pt x="266034" y="672588"/>
                </a:lnTo>
                <a:lnTo>
                  <a:pt x="271614" y="664876"/>
                </a:lnTo>
                <a:lnTo>
                  <a:pt x="274686" y="650656"/>
                </a:lnTo>
                <a:lnTo>
                  <a:pt x="269819" y="637458"/>
                </a:lnTo>
                <a:lnTo>
                  <a:pt x="258697" y="627616"/>
                </a:lnTo>
                <a:lnTo>
                  <a:pt x="243001" y="623461"/>
                </a:lnTo>
                <a:close/>
              </a:path>
              <a:path w="374014" h="742314" extrusionOk="0">
                <a:moveTo>
                  <a:pt x="291890" y="543972"/>
                </a:moveTo>
                <a:lnTo>
                  <a:pt x="266509" y="543972"/>
                </a:lnTo>
                <a:lnTo>
                  <a:pt x="267169" y="544264"/>
                </a:lnTo>
                <a:lnTo>
                  <a:pt x="267715" y="544340"/>
                </a:lnTo>
                <a:lnTo>
                  <a:pt x="273954" y="553795"/>
                </a:lnTo>
                <a:lnTo>
                  <a:pt x="304510" y="600403"/>
                </a:lnTo>
                <a:lnTo>
                  <a:pt x="323535" y="644984"/>
                </a:lnTo>
                <a:lnTo>
                  <a:pt x="322986" y="658950"/>
                </a:lnTo>
                <a:lnTo>
                  <a:pt x="293879" y="706337"/>
                </a:lnTo>
                <a:lnTo>
                  <a:pt x="257047" y="722585"/>
                </a:lnTo>
                <a:lnTo>
                  <a:pt x="301509" y="722585"/>
                </a:lnTo>
                <a:lnTo>
                  <a:pt x="330263" y="696842"/>
                </a:lnTo>
                <a:lnTo>
                  <a:pt x="345417" y="647509"/>
                </a:lnTo>
                <a:lnTo>
                  <a:pt x="342620" y="631488"/>
                </a:lnTo>
                <a:lnTo>
                  <a:pt x="328204" y="596158"/>
                </a:lnTo>
                <a:lnTo>
                  <a:pt x="307073" y="563924"/>
                </a:lnTo>
                <a:lnTo>
                  <a:pt x="295776" y="548995"/>
                </a:lnTo>
                <a:lnTo>
                  <a:pt x="291890" y="543972"/>
                </a:lnTo>
                <a:close/>
              </a:path>
              <a:path w="374014" h="742314" extrusionOk="0">
                <a:moveTo>
                  <a:pt x="85534" y="0"/>
                </a:moveTo>
                <a:lnTo>
                  <a:pt x="42582" y="6040"/>
                </a:lnTo>
                <a:lnTo>
                  <a:pt x="10284" y="29854"/>
                </a:lnTo>
                <a:lnTo>
                  <a:pt x="0" y="65271"/>
                </a:lnTo>
                <a:lnTo>
                  <a:pt x="304" y="73424"/>
                </a:lnTo>
                <a:lnTo>
                  <a:pt x="9032" y="122237"/>
                </a:lnTo>
                <a:lnTo>
                  <a:pt x="27609" y="167658"/>
                </a:lnTo>
                <a:lnTo>
                  <a:pt x="50552" y="211260"/>
                </a:lnTo>
                <a:lnTo>
                  <a:pt x="62489" y="232859"/>
                </a:lnTo>
                <a:lnTo>
                  <a:pt x="74256" y="254539"/>
                </a:lnTo>
                <a:lnTo>
                  <a:pt x="75780" y="257396"/>
                </a:lnTo>
                <a:lnTo>
                  <a:pt x="75920" y="261422"/>
                </a:lnTo>
                <a:lnTo>
                  <a:pt x="74828" y="264851"/>
                </a:lnTo>
                <a:lnTo>
                  <a:pt x="51301" y="323812"/>
                </a:lnTo>
                <a:lnTo>
                  <a:pt x="38424" y="355898"/>
                </a:lnTo>
                <a:lnTo>
                  <a:pt x="26969" y="387759"/>
                </a:lnTo>
                <a:lnTo>
                  <a:pt x="17716" y="419918"/>
                </a:lnTo>
                <a:lnTo>
                  <a:pt x="12609" y="448079"/>
                </a:lnTo>
                <a:lnTo>
                  <a:pt x="11794" y="473309"/>
                </a:lnTo>
                <a:lnTo>
                  <a:pt x="11832" y="475913"/>
                </a:lnTo>
                <a:lnTo>
                  <a:pt x="26327" y="526001"/>
                </a:lnTo>
                <a:lnTo>
                  <a:pt x="69346" y="567295"/>
                </a:lnTo>
                <a:lnTo>
                  <a:pt x="138417" y="580357"/>
                </a:lnTo>
                <a:lnTo>
                  <a:pt x="163421" y="578137"/>
                </a:lnTo>
                <a:lnTo>
                  <a:pt x="188213" y="573199"/>
                </a:lnTo>
                <a:lnTo>
                  <a:pt x="212787" y="565982"/>
                </a:lnTo>
                <a:lnTo>
                  <a:pt x="237134" y="556926"/>
                </a:lnTo>
                <a:lnTo>
                  <a:pt x="244735" y="553722"/>
                </a:lnTo>
                <a:lnTo>
                  <a:pt x="174463" y="553722"/>
                </a:lnTo>
                <a:lnTo>
                  <a:pt x="143665" y="553535"/>
                </a:lnTo>
                <a:lnTo>
                  <a:pt x="91846" y="532809"/>
                </a:lnTo>
                <a:lnTo>
                  <a:pt x="69370" y="490166"/>
                </a:lnTo>
                <a:lnTo>
                  <a:pt x="68389" y="473309"/>
                </a:lnTo>
                <a:lnTo>
                  <a:pt x="70008" y="450069"/>
                </a:lnTo>
                <a:lnTo>
                  <a:pt x="81060" y="403299"/>
                </a:lnTo>
                <a:lnTo>
                  <a:pt x="95029" y="365362"/>
                </a:lnTo>
                <a:lnTo>
                  <a:pt x="107034" y="336460"/>
                </a:lnTo>
                <a:lnTo>
                  <a:pt x="113055" y="322014"/>
                </a:lnTo>
                <a:lnTo>
                  <a:pt x="114922" y="321633"/>
                </a:lnTo>
                <a:lnTo>
                  <a:pt x="142055" y="321633"/>
                </a:lnTo>
                <a:lnTo>
                  <a:pt x="136622" y="312545"/>
                </a:lnTo>
                <a:lnTo>
                  <a:pt x="128663" y="298989"/>
                </a:lnTo>
                <a:lnTo>
                  <a:pt x="127330" y="296677"/>
                </a:lnTo>
                <a:lnTo>
                  <a:pt x="127165" y="293096"/>
                </a:lnTo>
                <a:lnTo>
                  <a:pt x="128409" y="290327"/>
                </a:lnTo>
                <a:lnTo>
                  <a:pt x="146622" y="243729"/>
                </a:lnTo>
                <a:lnTo>
                  <a:pt x="151629" y="224389"/>
                </a:lnTo>
                <a:lnTo>
                  <a:pt x="86131" y="224389"/>
                </a:lnTo>
                <a:lnTo>
                  <a:pt x="52704" y="146906"/>
                </a:lnTo>
                <a:lnTo>
                  <a:pt x="48308" y="137152"/>
                </a:lnTo>
                <a:lnTo>
                  <a:pt x="43832" y="127425"/>
                </a:lnTo>
                <a:lnTo>
                  <a:pt x="39658" y="117592"/>
                </a:lnTo>
                <a:lnTo>
                  <a:pt x="27116" y="67615"/>
                </a:lnTo>
                <a:lnTo>
                  <a:pt x="24587" y="54158"/>
                </a:lnTo>
                <a:lnTo>
                  <a:pt x="23825" y="50196"/>
                </a:lnTo>
                <a:lnTo>
                  <a:pt x="24879" y="45662"/>
                </a:lnTo>
                <a:lnTo>
                  <a:pt x="25641" y="41357"/>
                </a:lnTo>
                <a:lnTo>
                  <a:pt x="27445" y="35250"/>
                </a:lnTo>
                <a:lnTo>
                  <a:pt x="58889" y="17855"/>
                </a:lnTo>
                <a:lnTo>
                  <a:pt x="121348" y="17855"/>
                </a:lnTo>
                <a:lnTo>
                  <a:pt x="114747" y="11814"/>
                </a:lnTo>
                <a:lnTo>
                  <a:pt x="101479" y="4142"/>
                </a:lnTo>
                <a:lnTo>
                  <a:pt x="85534" y="0"/>
                </a:lnTo>
                <a:close/>
              </a:path>
              <a:path w="374014" h="742314" extrusionOk="0">
                <a:moveTo>
                  <a:pt x="190052" y="399433"/>
                </a:moveTo>
                <a:lnTo>
                  <a:pt x="164414" y="399433"/>
                </a:lnTo>
                <a:lnTo>
                  <a:pt x="255358" y="528021"/>
                </a:lnTo>
                <a:lnTo>
                  <a:pt x="244034" y="534197"/>
                </a:lnTo>
                <a:lnTo>
                  <a:pt x="232384" y="539549"/>
                </a:lnTo>
                <a:lnTo>
                  <a:pt x="220400" y="544058"/>
                </a:lnTo>
                <a:lnTo>
                  <a:pt x="208076" y="547706"/>
                </a:lnTo>
                <a:lnTo>
                  <a:pt x="174463" y="553722"/>
                </a:lnTo>
                <a:lnTo>
                  <a:pt x="244735" y="553722"/>
                </a:lnTo>
                <a:lnTo>
                  <a:pt x="266509" y="543972"/>
                </a:lnTo>
                <a:lnTo>
                  <a:pt x="291890" y="543972"/>
                </a:lnTo>
                <a:lnTo>
                  <a:pt x="284137" y="533952"/>
                </a:lnTo>
                <a:lnTo>
                  <a:pt x="306016" y="519499"/>
                </a:lnTo>
                <a:lnTo>
                  <a:pt x="271246" y="519499"/>
                </a:lnTo>
                <a:lnTo>
                  <a:pt x="190052" y="399433"/>
                </a:lnTo>
                <a:close/>
              </a:path>
              <a:path w="374014" h="742314" extrusionOk="0">
                <a:moveTo>
                  <a:pt x="355925" y="368833"/>
                </a:moveTo>
                <a:lnTo>
                  <a:pt x="252510" y="368833"/>
                </a:lnTo>
                <a:lnTo>
                  <a:pt x="287289" y="372988"/>
                </a:lnTo>
                <a:lnTo>
                  <a:pt x="316280" y="390492"/>
                </a:lnTo>
                <a:lnTo>
                  <a:pt x="327115" y="403910"/>
                </a:lnTo>
                <a:lnTo>
                  <a:pt x="333722" y="418583"/>
                </a:lnTo>
                <a:lnTo>
                  <a:pt x="335117" y="434807"/>
                </a:lnTo>
                <a:lnTo>
                  <a:pt x="330314" y="452875"/>
                </a:lnTo>
                <a:lnTo>
                  <a:pt x="308204" y="486733"/>
                </a:lnTo>
                <a:lnTo>
                  <a:pt x="278406" y="513581"/>
                </a:lnTo>
                <a:lnTo>
                  <a:pt x="271246" y="519499"/>
                </a:lnTo>
                <a:lnTo>
                  <a:pt x="306016" y="519499"/>
                </a:lnTo>
                <a:lnTo>
                  <a:pt x="309275" y="517346"/>
                </a:lnTo>
                <a:lnTo>
                  <a:pt x="350109" y="479125"/>
                </a:lnTo>
                <a:lnTo>
                  <a:pt x="372160" y="433112"/>
                </a:lnTo>
                <a:lnTo>
                  <a:pt x="373802" y="410914"/>
                </a:lnTo>
                <a:lnTo>
                  <a:pt x="369047" y="390050"/>
                </a:lnTo>
                <a:lnTo>
                  <a:pt x="357987" y="370579"/>
                </a:lnTo>
                <a:lnTo>
                  <a:pt x="355925" y="368833"/>
                </a:lnTo>
                <a:close/>
              </a:path>
              <a:path w="374014" h="742314" extrusionOk="0">
                <a:moveTo>
                  <a:pt x="142055" y="321633"/>
                </a:moveTo>
                <a:lnTo>
                  <a:pt x="114922" y="321633"/>
                </a:lnTo>
                <a:lnTo>
                  <a:pt x="144030" y="367785"/>
                </a:lnTo>
                <a:lnTo>
                  <a:pt x="136522" y="375670"/>
                </a:lnTo>
                <a:lnTo>
                  <a:pt x="99955" y="427182"/>
                </a:lnTo>
                <a:lnTo>
                  <a:pt x="95694" y="456256"/>
                </a:lnTo>
                <a:lnTo>
                  <a:pt x="102463" y="482801"/>
                </a:lnTo>
                <a:lnTo>
                  <a:pt x="120040" y="503624"/>
                </a:lnTo>
                <a:lnTo>
                  <a:pt x="128265" y="508648"/>
                </a:lnTo>
                <a:lnTo>
                  <a:pt x="137664" y="512068"/>
                </a:lnTo>
                <a:lnTo>
                  <a:pt x="148583" y="513581"/>
                </a:lnTo>
                <a:lnTo>
                  <a:pt x="161366" y="512882"/>
                </a:lnTo>
                <a:lnTo>
                  <a:pt x="131161" y="486162"/>
                </a:lnTo>
                <a:lnTo>
                  <a:pt x="125918" y="454643"/>
                </a:lnTo>
                <a:lnTo>
                  <a:pt x="139161" y="423882"/>
                </a:lnTo>
                <a:lnTo>
                  <a:pt x="164414" y="399433"/>
                </a:lnTo>
                <a:lnTo>
                  <a:pt x="190052" y="399433"/>
                </a:lnTo>
                <a:lnTo>
                  <a:pt x="182511" y="388283"/>
                </a:lnTo>
                <a:lnTo>
                  <a:pt x="216175" y="374955"/>
                </a:lnTo>
                <a:lnTo>
                  <a:pt x="252510" y="368833"/>
                </a:lnTo>
                <a:lnTo>
                  <a:pt x="355925" y="368833"/>
                </a:lnTo>
                <a:lnTo>
                  <a:pt x="340653" y="355898"/>
                </a:lnTo>
                <a:lnTo>
                  <a:pt x="163245" y="355898"/>
                </a:lnTo>
                <a:lnTo>
                  <a:pt x="162483" y="354932"/>
                </a:lnTo>
                <a:lnTo>
                  <a:pt x="161594" y="354018"/>
                </a:lnTo>
                <a:lnTo>
                  <a:pt x="144692" y="326045"/>
                </a:lnTo>
                <a:lnTo>
                  <a:pt x="142055" y="321633"/>
                </a:lnTo>
                <a:close/>
              </a:path>
              <a:path w="374014" h="742314" extrusionOk="0">
                <a:moveTo>
                  <a:pt x="250525" y="330501"/>
                </a:moveTo>
                <a:lnTo>
                  <a:pt x="205744" y="337650"/>
                </a:lnTo>
                <a:lnTo>
                  <a:pt x="163245" y="355898"/>
                </a:lnTo>
                <a:lnTo>
                  <a:pt x="340653" y="355898"/>
                </a:lnTo>
                <a:lnTo>
                  <a:pt x="330704" y="347471"/>
                </a:lnTo>
                <a:lnTo>
                  <a:pt x="293531" y="333943"/>
                </a:lnTo>
                <a:lnTo>
                  <a:pt x="250525" y="330501"/>
                </a:lnTo>
                <a:close/>
              </a:path>
              <a:path w="374014" h="742314" extrusionOk="0">
                <a:moveTo>
                  <a:pt x="121348" y="17855"/>
                </a:moveTo>
                <a:lnTo>
                  <a:pt x="58889" y="17855"/>
                </a:lnTo>
                <a:lnTo>
                  <a:pt x="66055" y="18798"/>
                </a:lnTo>
                <a:lnTo>
                  <a:pt x="72656" y="21557"/>
                </a:lnTo>
                <a:lnTo>
                  <a:pt x="98105" y="62666"/>
                </a:lnTo>
                <a:lnTo>
                  <a:pt x="104212" y="117592"/>
                </a:lnTo>
                <a:lnTo>
                  <a:pt x="104140" y="122237"/>
                </a:lnTo>
                <a:lnTo>
                  <a:pt x="100583" y="169115"/>
                </a:lnTo>
                <a:lnTo>
                  <a:pt x="89941" y="219627"/>
                </a:lnTo>
                <a:lnTo>
                  <a:pt x="88950" y="222471"/>
                </a:lnTo>
                <a:lnTo>
                  <a:pt x="88442" y="223881"/>
                </a:lnTo>
                <a:lnTo>
                  <a:pt x="86131" y="224389"/>
                </a:lnTo>
                <a:lnTo>
                  <a:pt x="151629" y="224389"/>
                </a:lnTo>
                <a:lnTo>
                  <a:pt x="158586" y="197517"/>
                </a:lnTo>
                <a:lnTo>
                  <a:pt x="163780" y="151737"/>
                </a:lnTo>
                <a:lnTo>
                  <a:pt x="161683" y="106431"/>
                </a:lnTo>
                <a:lnTo>
                  <a:pt x="157463" y="83421"/>
                </a:lnTo>
                <a:lnTo>
                  <a:pt x="150534" y="61477"/>
                </a:lnTo>
                <a:lnTo>
                  <a:pt x="140236" y="40909"/>
                </a:lnTo>
                <a:lnTo>
                  <a:pt x="125907" y="22027"/>
                </a:lnTo>
                <a:lnTo>
                  <a:pt x="121348" y="17855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143669" y="833474"/>
            <a:ext cx="440690" cy="605155"/>
          </a:xfrm>
          <a:custGeom>
            <a:avLst/>
            <a:gdLst/>
            <a:ahLst/>
            <a:cxnLst/>
            <a:rect l="l" t="t" r="r" b="b"/>
            <a:pathLst>
              <a:path w="440690" h="605155" extrusionOk="0">
                <a:moveTo>
                  <a:pt x="0" y="349422"/>
                </a:moveTo>
                <a:lnTo>
                  <a:pt x="0" y="594389"/>
                </a:lnTo>
                <a:lnTo>
                  <a:pt x="17150" y="600485"/>
                </a:lnTo>
                <a:lnTo>
                  <a:pt x="45299" y="604545"/>
                </a:lnTo>
                <a:lnTo>
                  <a:pt x="45744" y="604697"/>
                </a:lnTo>
                <a:lnTo>
                  <a:pt x="46099" y="604901"/>
                </a:lnTo>
                <a:lnTo>
                  <a:pt x="46569" y="605028"/>
                </a:lnTo>
                <a:lnTo>
                  <a:pt x="49071" y="605028"/>
                </a:lnTo>
                <a:lnTo>
                  <a:pt x="51281" y="604697"/>
                </a:lnTo>
                <a:lnTo>
                  <a:pt x="55015" y="604532"/>
                </a:lnTo>
                <a:lnTo>
                  <a:pt x="56323" y="604418"/>
                </a:lnTo>
                <a:lnTo>
                  <a:pt x="57644" y="604329"/>
                </a:lnTo>
                <a:lnTo>
                  <a:pt x="86837" y="598141"/>
                </a:lnTo>
                <a:lnTo>
                  <a:pt x="110015" y="585295"/>
                </a:lnTo>
                <a:lnTo>
                  <a:pt x="127959" y="566596"/>
                </a:lnTo>
                <a:lnTo>
                  <a:pt x="141451" y="542848"/>
                </a:lnTo>
                <a:lnTo>
                  <a:pt x="163755" y="492984"/>
                </a:lnTo>
                <a:lnTo>
                  <a:pt x="187152" y="441236"/>
                </a:lnTo>
                <a:lnTo>
                  <a:pt x="121728" y="441236"/>
                </a:lnTo>
                <a:lnTo>
                  <a:pt x="115016" y="429966"/>
                </a:lnTo>
                <a:lnTo>
                  <a:pt x="107369" y="418957"/>
                </a:lnTo>
                <a:lnTo>
                  <a:pt x="98777" y="408285"/>
                </a:lnTo>
                <a:lnTo>
                  <a:pt x="89228" y="398030"/>
                </a:lnTo>
                <a:lnTo>
                  <a:pt x="42703" y="363631"/>
                </a:lnTo>
                <a:lnTo>
                  <a:pt x="0" y="349422"/>
                </a:lnTo>
                <a:close/>
              </a:path>
              <a:path w="440690" h="605155" extrusionOk="0">
                <a:moveTo>
                  <a:pt x="432010" y="186347"/>
                </a:moveTo>
                <a:lnTo>
                  <a:pt x="303096" y="186347"/>
                </a:lnTo>
                <a:lnTo>
                  <a:pt x="340935" y="230703"/>
                </a:lnTo>
                <a:lnTo>
                  <a:pt x="361885" y="276896"/>
                </a:lnTo>
                <a:lnTo>
                  <a:pt x="368919" y="323477"/>
                </a:lnTo>
                <a:lnTo>
                  <a:pt x="365011" y="368993"/>
                </a:lnTo>
                <a:lnTo>
                  <a:pt x="353133" y="411995"/>
                </a:lnTo>
                <a:lnTo>
                  <a:pt x="336259" y="451032"/>
                </a:lnTo>
                <a:lnTo>
                  <a:pt x="317362" y="484654"/>
                </a:lnTo>
                <a:lnTo>
                  <a:pt x="285394" y="529847"/>
                </a:lnTo>
                <a:lnTo>
                  <a:pt x="278268" y="538518"/>
                </a:lnTo>
                <a:lnTo>
                  <a:pt x="288563" y="538236"/>
                </a:lnTo>
                <a:lnTo>
                  <a:pt x="341328" y="499570"/>
                </a:lnTo>
                <a:lnTo>
                  <a:pt x="374661" y="460655"/>
                </a:lnTo>
                <a:lnTo>
                  <a:pt x="406554" y="408285"/>
                </a:lnTo>
                <a:lnTo>
                  <a:pt x="432382" y="342341"/>
                </a:lnTo>
                <a:lnTo>
                  <a:pt x="440238" y="276279"/>
                </a:lnTo>
                <a:lnTo>
                  <a:pt x="437769" y="216014"/>
                </a:lnTo>
                <a:lnTo>
                  <a:pt x="432010" y="186347"/>
                </a:lnTo>
                <a:close/>
              </a:path>
              <a:path w="440690" h="605155" extrusionOk="0">
                <a:moveTo>
                  <a:pt x="335227" y="0"/>
                </a:moveTo>
                <a:lnTo>
                  <a:pt x="121728" y="441236"/>
                </a:lnTo>
                <a:lnTo>
                  <a:pt x="187152" y="441236"/>
                </a:lnTo>
                <a:lnTo>
                  <a:pt x="208891" y="393493"/>
                </a:lnTo>
                <a:lnTo>
                  <a:pt x="277036" y="244462"/>
                </a:lnTo>
                <a:lnTo>
                  <a:pt x="283458" y="230229"/>
                </a:lnTo>
                <a:lnTo>
                  <a:pt x="296231" y="201558"/>
                </a:lnTo>
                <a:lnTo>
                  <a:pt x="303096" y="186347"/>
                </a:lnTo>
                <a:lnTo>
                  <a:pt x="432010" y="186347"/>
                </a:lnTo>
                <a:lnTo>
                  <a:pt x="427279" y="161972"/>
                </a:lnTo>
                <a:lnTo>
                  <a:pt x="411075" y="114577"/>
                </a:lnTo>
                <a:lnTo>
                  <a:pt x="391462" y="74257"/>
                </a:lnTo>
                <a:lnTo>
                  <a:pt x="370746" y="41437"/>
                </a:lnTo>
                <a:lnTo>
                  <a:pt x="351233" y="16543"/>
                </a:lnTo>
                <a:lnTo>
                  <a:pt x="33522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4027254" y="229988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5" extrusionOk="0">
                <a:moveTo>
                  <a:pt x="109166" y="347130"/>
                </a:moveTo>
                <a:lnTo>
                  <a:pt x="62351" y="349387"/>
                </a:lnTo>
                <a:lnTo>
                  <a:pt x="24139" y="371259"/>
                </a:lnTo>
                <a:lnTo>
                  <a:pt x="2260" y="409483"/>
                </a:lnTo>
                <a:lnTo>
                  <a:pt x="0" y="456301"/>
                </a:lnTo>
                <a:lnTo>
                  <a:pt x="16499" y="505886"/>
                </a:lnTo>
                <a:lnTo>
                  <a:pt x="50898" y="552411"/>
                </a:lnTo>
                <a:lnTo>
                  <a:pt x="104681" y="590346"/>
                </a:lnTo>
                <a:lnTo>
                  <a:pt x="161350" y="604545"/>
                </a:lnTo>
                <a:lnTo>
                  <a:pt x="161794" y="604697"/>
                </a:lnTo>
                <a:lnTo>
                  <a:pt x="162150" y="604901"/>
                </a:lnTo>
                <a:lnTo>
                  <a:pt x="162620" y="605028"/>
                </a:lnTo>
                <a:lnTo>
                  <a:pt x="165122" y="605028"/>
                </a:lnTo>
                <a:lnTo>
                  <a:pt x="167319" y="604697"/>
                </a:lnTo>
                <a:lnTo>
                  <a:pt x="171065" y="604532"/>
                </a:lnTo>
                <a:lnTo>
                  <a:pt x="172373" y="604418"/>
                </a:lnTo>
                <a:lnTo>
                  <a:pt x="173694" y="604329"/>
                </a:lnTo>
                <a:lnTo>
                  <a:pt x="202888" y="598141"/>
                </a:lnTo>
                <a:lnTo>
                  <a:pt x="226066" y="585295"/>
                </a:lnTo>
                <a:lnTo>
                  <a:pt x="244010" y="566596"/>
                </a:lnTo>
                <a:lnTo>
                  <a:pt x="257502" y="542848"/>
                </a:lnTo>
                <a:lnTo>
                  <a:pt x="279806" y="492984"/>
                </a:lnTo>
                <a:lnTo>
                  <a:pt x="303203" y="441236"/>
                </a:lnTo>
                <a:lnTo>
                  <a:pt x="237778" y="441236"/>
                </a:lnTo>
                <a:lnTo>
                  <a:pt x="231066" y="429968"/>
                </a:lnTo>
                <a:lnTo>
                  <a:pt x="223419" y="418961"/>
                </a:lnTo>
                <a:lnTo>
                  <a:pt x="214827" y="408290"/>
                </a:lnTo>
                <a:lnTo>
                  <a:pt x="205279" y="398030"/>
                </a:lnTo>
                <a:lnTo>
                  <a:pt x="158752" y="363631"/>
                </a:lnTo>
                <a:lnTo>
                  <a:pt x="109166" y="347130"/>
                </a:lnTo>
                <a:close/>
              </a:path>
              <a:path w="556895" h="605155" extrusionOk="0">
                <a:moveTo>
                  <a:pt x="548061" y="186347"/>
                </a:moveTo>
                <a:lnTo>
                  <a:pt x="419147" y="186347"/>
                </a:lnTo>
                <a:lnTo>
                  <a:pt x="456986" y="230703"/>
                </a:lnTo>
                <a:lnTo>
                  <a:pt x="477936" y="276896"/>
                </a:lnTo>
                <a:lnTo>
                  <a:pt x="484970" y="323477"/>
                </a:lnTo>
                <a:lnTo>
                  <a:pt x="481061" y="368993"/>
                </a:lnTo>
                <a:lnTo>
                  <a:pt x="469184" y="411995"/>
                </a:lnTo>
                <a:lnTo>
                  <a:pt x="452310" y="451032"/>
                </a:lnTo>
                <a:lnTo>
                  <a:pt x="433413" y="484654"/>
                </a:lnTo>
                <a:lnTo>
                  <a:pt x="401444" y="529847"/>
                </a:lnTo>
                <a:lnTo>
                  <a:pt x="394319" y="538518"/>
                </a:lnTo>
                <a:lnTo>
                  <a:pt x="404614" y="538236"/>
                </a:lnTo>
                <a:lnTo>
                  <a:pt x="457379" y="499570"/>
                </a:lnTo>
                <a:lnTo>
                  <a:pt x="490712" y="460655"/>
                </a:lnTo>
                <a:lnTo>
                  <a:pt x="522603" y="408290"/>
                </a:lnTo>
                <a:lnTo>
                  <a:pt x="548433" y="342341"/>
                </a:lnTo>
                <a:lnTo>
                  <a:pt x="556289" y="276279"/>
                </a:lnTo>
                <a:lnTo>
                  <a:pt x="553820" y="216014"/>
                </a:lnTo>
                <a:lnTo>
                  <a:pt x="548061" y="186347"/>
                </a:lnTo>
                <a:close/>
              </a:path>
              <a:path w="556895" h="605155" extrusionOk="0">
                <a:moveTo>
                  <a:pt x="451278" y="0"/>
                </a:moveTo>
                <a:lnTo>
                  <a:pt x="237778" y="441236"/>
                </a:lnTo>
                <a:lnTo>
                  <a:pt x="303203" y="441236"/>
                </a:lnTo>
                <a:lnTo>
                  <a:pt x="324942" y="393493"/>
                </a:lnTo>
                <a:lnTo>
                  <a:pt x="393087" y="244462"/>
                </a:lnTo>
                <a:lnTo>
                  <a:pt x="399504" y="230229"/>
                </a:lnTo>
                <a:lnTo>
                  <a:pt x="412280" y="201558"/>
                </a:lnTo>
                <a:lnTo>
                  <a:pt x="419147" y="186347"/>
                </a:lnTo>
                <a:lnTo>
                  <a:pt x="548061" y="186347"/>
                </a:lnTo>
                <a:lnTo>
                  <a:pt x="543330" y="161972"/>
                </a:lnTo>
                <a:lnTo>
                  <a:pt x="527126" y="114577"/>
                </a:lnTo>
                <a:lnTo>
                  <a:pt x="507513" y="74257"/>
                </a:lnTo>
                <a:lnTo>
                  <a:pt x="486797" y="41437"/>
                </a:lnTo>
                <a:lnTo>
                  <a:pt x="467283" y="16543"/>
                </a:lnTo>
                <a:lnTo>
                  <a:pt x="45127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3221519" y="4903214"/>
            <a:ext cx="556895" cy="605155"/>
          </a:xfrm>
          <a:custGeom>
            <a:avLst/>
            <a:gdLst/>
            <a:ahLst/>
            <a:cxnLst/>
            <a:rect l="l" t="t" r="r" b="b"/>
            <a:pathLst>
              <a:path w="556895" h="605154" extrusionOk="0">
                <a:moveTo>
                  <a:pt x="109166" y="347132"/>
                </a:moveTo>
                <a:lnTo>
                  <a:pt x="62347" y="349392"/>
                </a:lnTo>
                <a:lnTo>
                  <a:pt x="24128" y="371271"/>
                </a:lnTo>
                <a:lnTo>
                  <a:pt x="2256" y="409488"/>
                </a:lnTo>
                <a:lnTo>
                  <a:pt x="0" y="456303"/>
                </a:lnTo>
                <a:lnTo>
                  <a:pt x="16500" y="505886"/>
                </a:lnTo>
                <a:lnTo>
                  <a:pt x="50900" y="552411"/>
                </a:lnTo>
                <a:lnTo>
                  <a:pt x="104673" y="590353"/>
                </a:lnTo>
                <a:lnTo>
                  <a:pt x="161351" y="604558"/>
                </a:lnTo>
                <a:lnTo>
                  <a:pt x="161796" y="604697"/>
                </a:lnTo>
                <a:lnTo>
                  <a:pt x="162152" y="604901"/>
                </a:lnTo>
                <a:lnTo>
                  <a:pt x="162609" y="605028"/>
                </a:lnTo>
                <a:lnTo>
                  <a:pt x="165123" y="605028"/>
                </a:lnTo>
                <a:lnTo>
                  <a:pt x="167333" y="604697"/>
                </a:lnTo>
                <a:lnTo>
                  <a:pt x="171067" y="604532"/>
                </a:lnTo>
                <a:lnTo>
                  <a:pt x="172375" y="604418"/>
                </a:lnTo>
                <a:lnTo>
                  <a:pt x="173696" y="604329"/>
                </a:lnTo>
                <a:lnTo>
                  <a:pt x="202889" y="598141"/>
                </a:lnTo>
                <a:lnTo>
                  <a:pt x="226067" y="585295"/>
                </a:lnTo>
                <a:lnTo>
                  <a:pt x="244012" y="566596"/>
                </a:lnTo>
                <a:lnTo>
                  <a:pt x="257503" y="542848"/>
                </a:lnTo>
                <a:lnTo>
                  <a:pt x="279807" y="492984"/>
                </a:lnTo>
                <a:lnTo>
                  <a:pt x="303205" y="441236"/>
                </a:lnTo>
                <a:lnTo>
                  <a:pt x="237780" y="441236"/>
                </a:lnTo>
                <a:lnTo>
                  <a:pt x="231068" y="429968"/>
                </a:lnTo>
                <a:lnTo>
                  <a:pt x="223421" y="418961"/>
                </a:lnTo>
                <a:lnTo>
                  <a:pt x="214829" y="408290"/>
                </a:lnTo>
                <a:lnTo>
                  <a:pt x="205281" y="398030"/>
                </a:lnTo>
                <a:lnTo>
                  <a:pt x="158754" y="363631"/>
                </a:lnTo>
                <a:lnTo>
                  <a:pt x="109166" y="347132"/>
                </a:lnTo>
                <a:close/>
              </a:path>
              <a:path w="556895" h="605154" extrusionOk="0">
                <a:moveTo>
                  <a:pt x="548063" y="186347"/>
                </a:moveTo>
                <a:lnTo>
                  <a:pt x="419149" y="186347"/>
                </a:lnTo>
                <a:lnTo>
                  <a:pt x="456988" y="230703"/>
                </a:lnTo>
                <a:lnTo>
                  <a:pt x="477937" y="276896"/>
                </a:lnTo>
                <a:lnTo>
                  <a:pt x="484971" y="323477"/>
                </a:lnTo>
                <a:lnTo>
                  <a:pt x="481063" y="368993"/>
                </a:lnTo>
                <a:lnTo>
                  <a:pt x="469185" y="411995"/>
                </a:lnTo>
                <a:lnTo>
                  <a:pt x="452311" y="451032"/>
                </a:lnTo>
                <a:lnTo>
                  <a:pt x="433415" y="484654"/>
                </a:lnTo>
                <a:lnTo>
                  <a:pt x="401446" y="529847"/>
                </a:lnTo>
                <a:lnTo>
                  <a:pt x="394320" y="538518"/>
                </a:lnTo>
                <a:lnTo>
                  <a:pt x="404615" y="538236"/>
                </a:lnTo>
                <a:lnTo>
                  <a:pt x="457380" y="499570"/>
                </a:lnTo>
                <a:lnTo>
                  <a:pt x="490713" y="460655"/>
                </a:lnTo>
                <a:lnTo>
                  <a:pt x="522605" y="408290"/>
                </a:lnTo>
                <a:lnTo>
                  <a:pt x="548435" y="342341"/>
                </a:lnTo>
                <a:lnTo>
                  <a:pt x="556291" y="276279"/>
                </a:lnTo>
                <a:lnTo>
                  <a:pt x="553821" y="216014"/>
                </a:lnTo>
                <a:lnTo>
                  <a:pt x="548063" y="186347"/>
                </a:lnTo>
                <a:close/>
              </a:path>
              <a:path w="556895" h="605154" extrusionOk="0">
                <a:moveTo>
                  <a:pt x="451280" y="0"/>
                </a:moveTo>
                <a:lnTo>
                  <a:pt x="237780" y="441236"/>
                </a:lnTo>
                <a:lnTo>
                  <a:pt x="303205" y="441236"/>
                </a:lnTo>
                <a:lnTo>
                  <a:pt x="324943" y="393493"/>
                </a:lnTo>
                <a:lnTo>
                  <a:pt x="393088" y="244462"/>
                </a:lnTo>
                <a:lnTo>
                  <a:pt x="399511" y="230229"/>
                </a:lnTo>
                <a:lnTo>
                  <a:pt x="412284" y="201558"/>
                </a:lnTo>
                <a:lnTo>
                  <a:pt x="419149" y="186347"/>
                </a:lnTo>
                <a:lnTo>
                  <a:pt x="548063" y="186347"/>
                </a:lnTo>
                <a:lnTo>
                  <a:pt x="543331" y="161972"/>
                </a:lnTo>
                <a:lnTo>
                  <a:pt x="527127" y="114577"/>
                </a:lnTo>
                <a:lnTo>
                  <a:pt x="507514" y="74257"/>
                </a:lnTo>
                <a:lnTo>
                  <a:pt x="486798" y="41437"/>
                </a:lnTo>
                <a:lnTo>
                  <a:pt x="467285" y="16543"/>
                </a:lnTo>
                <a:lnTo>
                  <a:pt x="4512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143669" y="2031688"/>
            <a:ext cx="331470" cy="464184"/>
          </a:xfrm>
          <a:custGeom>
            <a:avLst/>
            <a:gdLst/>
            <a:ahLst/>
            <a:cxnLst/>
            <a:rect l="l" t="t" r="r" b="b"/>
            <a:pathLst>
              <a:path w="331470" h="464185" extrusionOk="0">
                <a:moveTo>
                  <a:pt x="70551" y="355788"/>
                </a:moveTo>
                <a:lnTo>
                  <a:pt x="24794" y="367879"/>
                </a:lnTo>
                <a:lnTo>
                  <a:pt x="0" y="442703"/>
                </a:lnTo>
                <a:lnTo>
                  <a:pt x="6683" y="452248"/>
                </a:lnTo>
                <a:lnTo>
                  <a:pt x="32129" y="462876"/>
                </a:lnTo>
                <a:lnTo>
                  <a:pt x="44683" y="463954"/>
                </a:lnTo>
                <a:lnTo>
                  <a:pt x="57704" y="463226"/>
                </a:lnTo>
                <a:lnTo>
                  <a:pt x="101932" y="443595"/>
                </a:lnTo>
                <a:lnTo>
                  <a:pt x="121766" y="403869"/>
                </a:lnTo>
                <a:lnTo>
                  <a:pt x="118858" y="380796"/>
                </a:lnTo>
                <a:lnTo>
                  <a:pt x="111360" y="359232"/>
                </a:lnTo>
                <a:lnTo>
                  <a:pt x="90879" y="359232"/>
                </a:lnTo>
                <a:lnTo>
                  <a:pt x="70551" y="355788"/>
                </a:lnTo>
                <a:close/>
              </a:path>
              <a:path w="331470" h="464185" extrusionOk="0">
                <a:moveTo>
                  <a:pt x="275811" y="281659"/>
                </a:moveTo>
                <a:lnTo>
                  <a:pt x="231470" y="296883"/>
                </a:lnTo>
                <a:lnTo>
                  <a:pt x="204770" y="326669"/>
                </a:lnTo>
                <a:lnTo>
                  <a:pt x="200568" y="344673"/>
                </a:lnTo>
                <a:lnTo>
                  <a:pt x="202964" y="362278"/>
                </a:lnTo>
                <a:lnTo>
                  <a:pt x="211987" y="377685"/>
                </a:lnTo>
                <a:lnTo>
                  <a:pt x="229057" y="389199"/>
                </a:lnTo>
                <a:lnTo>
                  <a:pt x="249198" y="392523"/>
                </a:lnTo>
                <a:lnTo>
                  <a:pt x="270062" y="390006"/>
                </a:lnTo>
                <a:lnTo>
                  <a:pt x="289304" y="383997"/>
                </a:lnTo>
                <a:lnTo>
                  <a:pt x="310416" y="371600"/>
                </a:lnTo>
                <a:lnTo>
                  <a:pt x="324953" y="354279"/>
                </a:lnTo>
                <a:lnTo>
                  <a:pt x="331470" y="333462"/>
                </a:lnTo>
                <a:lnTo>
                  <a:pt x="328522" y="310578"/>
                </a:lnTo>
                <a:lnTo>
                  <a:pt x="319460" y="284632"/>
                </a:lnTo>
                <a:lnTo>
                  <a:pt x="299553" y="284632"/>
                </a:lnTo>
                <a:lnTo>
                  <a:pt x="275811" y="281659"/>
                </a:lnTo>
                <a:close/>
              </a:path>
              <a:path w="331470" h="464185" extrusionOk="0">
                <a:moveTo>
                  <a:pt x="220051" y="0"/>
                </a:moveTo>
                <a:lnTo>
                  <a:pt x="0" y="76872"/>
                </a:lnTo>
                <a:lnTo>
                  <a:pt x="0" y="99068"/>
                </a:lnTo>
                <a:lnTo>
                  <a:pt x="90879" y="359232"/>
                </a:lnTo>
                <a:lnTo>
                  <a:pt x="111360" y="359232"/>
                </a:lnTo>
                <a:lnTo>
                  <a:pt x="97127" y="318298"/>
                </a:lnTo>
                <a:lnTo>
                  <a:pt x="31355" y="130962"/>
                </a:lnTo>
                <a:lnTo>
                  <a:pt x="222375" y="64223"/>
                </a:lnTo>
                <a:lnTo>
                  <a:pt x="242482" y="64223"/>
                </a:lnTo>
                <a:lnTo>
                  <a:pt x="220051" y="0"/>
                </a:lnTo>
                <a:close/>
              </a:path>
              <a:path w="331470" h="464185" extrusionOk="0">
                <a:moveTo>
                  <a:pt x="242482" y="64223"/>
                </a:moveTo>
                <a:lnTo>
                  <a:pt x="222375" y="64223"/>
                </a:lnTo>
                <a:lnTo>
                  <a:pt x="297254" y="278028"/>
                </a:lnTo>
                <a:lnTo>
                  <a:pt x="298588" y="280390"/>
                </a:lnTo>
                <a:lnTo>
                  <a:pt x="299553" y="284632"/>
                </a:lnTo>
                <a:lnTo>
                  <a:pt x="319460" y="284632"/>
                </a:lnTo>
                <a:lnTo>
                  <a:pt x="242482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1356038" y="201612"/>
            <a:ext cx="339090" cy="417830"/>
          </a:xfrm>
          <a:custGeom>
            <a:avLst/>
            <a:gdLst/>
            <a:ahLst/>
            <a:cxnLst/>
            <a:rect l="l" t="t" r="r" b="b"/>
            <a:pathLst>
              <a:path w="339090" h="417830" extrusionOk="0">
                <a:moveTo>
                  <a:pt x="77789" y="309069"/>
                </a:moveTo>
                <a:lnTo>
                  <a:pt x="54689" y="311848"/>
                </a:lnTo>
                <a:lnTo>
                  <a:pt x="32037" y="321155"/>
                </a:lnTo>
                <a:lnTo>
                  <a:pt x="13053" y="337285"/>
                </a:lnTo>
                <a:lnTo>
                  <a:pt x="0" y="362451"/>
                </a:lnTo>
                <a:lnTo>
                  <a:pt x="545" y="386410"/>
                </a:lnTo>
                <a:lnTo>
                  <a:pt x="13922" y="405524"/>
                </a:lnTo>
                <a:lnTo>
                  <a:pt x="39367" y="416152"/>
                </a:lnTo>
                <a:lnTo>
                  <a:pt x="51921" y="417229"/>
                </a:lnTo>
                <a:lnTo>
                  <a:pt x="64942" y="416501"/>
                </a:lnTo>
                <a:lnTo>
                  <a:pt x="109170" y="396871"/>
                </a:lnTo>
                <a:lnTo>
                  <a:pt x="129004" y="357150"/>
                </a:lnTo>
                <a:lnTo>
                  <a:pt x="126095" y="334084"/>
                </a:lnTo>
                <a:lnTo>
                  <a:pt x="118598" y="312520"/>
                </a:lnTo>
                <a:lnTo>
                  <a:pt x="98117" y="312520"/>
                </a:lnTo>
                <a:lnTo>
                  <a:pt x="77789" y="309069"/>
                </a:lnTo>
                <a:close/>
              </a:path>
              <a:path w="339090" h="417830" extrusionOk="0">
                <a:moveTo>
                  <a:pt x="283049" y="234929"/>
                </a:moveTo>
                <a:lnTo>
                  <a:pt x="238707" y="250159"/>
                </a:lnTo>
                <a:lnTo>
                  <a:pt x="212007" y="279945"/>
                </a:lnTo>
                <a:lnTo>
                  <a:pt x="207805" y="297948"/>
                </a:lnTo>
                <a:lnTo>
                  <a:pt x="210202" y="315554"/>
                </a:lnTo>
                <a:lnTo>
                  <a:pt x="219224" y="330960"/>
                </a:lnTo>
                <a:lnTo>
                  <a:pt x="236295" y="342475"/>
                </a:lnTo>
                <a:lnTo>
                  <a:pt x="256435" y="345799"/>
                </a:lnTo>
                <a:lnTo>
                  <a:pt x="277299" y="343281"/>
                </a:lnTo>
                <a:lnTo>
                  <a:pt x="296542" y="337272"/>
                </a:lnTo>
                <a:lnTo>
                  <a:pt x="317655" y="324875"/>
                </a:lnTo>
                <a:lnTo>
                  <a:pt x="332196" y="307554"/>
                </a:lnTo>
                <a:lnTo>
                  <a:pt x="338713" y="286737"/>
                </a:lnTo>
                <a:lnTo>
                  <a:pt x="335760" y="263853"/>
                </a:lnTo>
                <a:lnTo>
                  <a:pt x="326694" y="237895"/>
                </a:lnTo>
                <a:lnTo>
                  <a:pt x="306791" y="237895"/>
                </a:lnTo>
                <a:lnTo>
                  <a:pt x="283049" y="234929"/>
                </a:lnTo>
                <a:close/>
              </a:path>
              <a:path w="339090" h="417830" extrusionOk="0">
                <a:moveTo>
                  <a:pt x="243617" y="0"/>
                </a:moveTo>
                <a:lnTo>
                  <a:pt x="93552" y="0"/>
                </a:lnTo>
                <a:lnTo>
                  <a:pt x="327" y="32561"/>
                </a:lnTo>
                <a:lnTo>
                  <a:pt x="98117" y="312520"/>
                </a:lnTo>
                <a:lnTo>
                  <a:pt x="118598" y="312520"/>
                </a:lnTo>
                <a:lnTo>
                  <a:pt x="104365" y="271579"/>
                </a:lnTo>
                <a:lnTo>
                  <a:pt x="38592" y="84237"/>
                </a:lnTo>
                <a:lnTo>
                  <a:pt x="229613" y="17499"/>
                </a:lnTo>
                <a:lnTo>
                  <a:pt x="249728" y="17499"/>
                </a:lnTo>
                <a:lnTo>
                  <a:pt x="243617" y="0"/>
                </a:lnTo>
                <a:close/>
              </a:path>
              <a:path w="339090" h="417830" extrusionOk="0">
                <a:moveTo>
                  <a:pt x="249728" y="17499"/>
                </a:moveTo>
                <a:lnTo>
                  <a:pt x="229613" y="17499"/>
                </a:lnTo>
                <a:lnTo>
                  <a:pt x="304492" y="231303"/>
                </a:lnTo>
                <a:lnTo>
                  <a:pt x="305838" y="233666"/>
                </a:lnTo>
                <a:lnTo>
                  <a:pt x="306791" y="237895"/>
                </a:lnTo>
                <a:lnTo>
                  <a:pt x="326694" y="237895"/>
                </a:lnTo>
                <a:lnTo>
                  <a:pt x="249728" y="17499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3550164" y="1135986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4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4" extrusionOk="0">
                <a:moveTo>
                  <a:pt x="283054" y="281654"/>
                </a:moveTo>
                <a:lnTo>
                  <a:pt x="238713" y="296883"/>
                </a:lnTo>
                <a:lnTo>
                  <a:pt x="212013" y="326664"/>
                </a:lnTo>
                <a:lnTo>
                  <a:pt x="207811" y="344668"/>
                </a:lnTo>
                <a:lnTo>
                  <a:pt x="210207" y="362277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699" y="284619"/>
                </a:lnTo>
                <a:lnTo>
                  <a:pt x="306796" y="284619"/>
                </a:lnTo>
                <a:lnTo>
                  <a:pt x="283054" y="281654"/>
                </a:lnTo>
                <a:close/>
              </a:path>
              <a:path w="339089" h="464184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4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19"/>
                </a:lnTo>
                <a:lnTo>
                  <a:pt x="326699" y="284619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243241" y="6060853"/>
            <a:ext cx="339090" cy="464184"/>
          </a:xfrm>
          <a:custGeom>
            <a:avLst/>
            <a:gdLst/>
            <a:ahLst/>
            <a:cxnLst/>
            <a:rect l="l" t="t" r="r" b="b"/>
            <a:pathLst>
              <a:path w="339089" h="464185" extrusionOk="0">
                <a:moveTo>
                  <a:pt x="77795" y="355788"/>
                </a:moveTo>
                <a:lnTo>
                  <a:pt x="54695" y="358571"/>
                </a:lnTo>
                <a:lnTo>
                  <a:pt x="32043" y="367879"/>
                </a:lnTo>
                <a:lnTo>
                  <a:pt x="13058" y="384009"/>
                </a:lnTo>
                <a:lnTo>
                  <a:pt x="0" y="409175"/>
                </a:lnTo>
                <a:lnTo>
                  <a:pt x="545" y="433135"/>
                </a:lnTo>
                <a:lnTo>
                  <a:pt x="13926" y="452248"/>
                </a:lnTo>
                <a:lnTo>
                  <a:pt x="39372" y="462876"/>
                </a:lnTo>
                <a:lnTo>
                  <a:pt x="51926" y="463954"/>
                </a:lnTo>
                <a:lnTo>
                  <a:pt x="64947" y="463226"/>
                </a:lnTo>
                <a:lnTo>
                  <a:pt x="109175" y="443595"/>
                </a:lnTo>
                <a:lnTo>
                  <a:pt x="129009" y="403869"/>
                </a:lnTo>
                <a:lnTo>
                  <a:pt x="126101" y="380796"/>
                </a:lnTo>
                <a:lnTo>
                  <a:pt x="118603" y="359232"/>
                </a:lnTo>
                <a:lnTo>
                  <a:pt x="98122" y="359232"/>
                </a:lnTo>
                <a:lnTo>
                  <a:pt x="77795" y="355788"/>
                </a:lnTo>
                <a:close/>
              </a:path>
              <a:path w="339089" h="464185" extrusionOk="0">
                <a:moveTo>
                  <a:pt x="283054" y="281659"/>
                </a:moveTo>
                <a:lnTo>
                  <a:pt x="238713" y="296883"/>
                </a:lnTo>
                <a:lnTo>
                  <a:pt x="212013" y="326669"/>
                </a:lnTo>
                <a:lnTo>
                  <a:pt x="207811" y="344673"/>
                </a:lnTo>
                <a:lnTo>
                  <a:pt x="210207" y="362278"/>
                </a:lnTo>
                <a:lnTo>
                  <a:pt x="219230" y="377685"/>
                </a:lnTo>
                <a:lnTo>
                  <a:pt x="236300" y="389199"/>
                </a:lnTo>
                <a:lnTo>
                  <a:pt x="256441" y="392523"/>
                </a:lnTo>
                <a:lnTo>
                  <a:pt x="277305" y="390006"/>
                </a:lnTo>
                <a:lnTo>
                  <a:pt x="296547" y="383997"/>
                </a:lnTo>
                <a:lnTo>
                  <a:pt x="317661" y="371600"/>
                </a:lnTo>
                <a:lnTo>
                  <a:pt x="332201" y="354279"/>
                </a:lnTo>
                <a:lnTo>
                  <a:pt x="338719" y="333462"/>
                </a:lnTo>
                <a:lnTo>
                  <a:pt x="335765" y="310578"/>
                </a:lnTo>
                <a:lnTo>
                  <a:pt x="326703" y="284632"/>
                </a:lnTo>
                <a:lnTo>
                  <a:pt x="306796" y="284632"/>
                </a:lnTo>
                <a:lnTo>
                  <a:pt x="283054" y="281659"/>
                </a:lnTo>
                <a:close/>
              </a:path>
              <a:path w="339089" h="464185" extrusionOk="0">
                <a:moveTo>
                  <a:pt x="227294" y="0"/>
                </a:moveTo>
                <a:lnTo>
                  <a:pt x="332" y="79286"/>
                </a:lnTo>
                <a:lnTo>
                  <a:pt x="98122" y="359232"/>
                </a:lnTo>
                <a:lnTo>
                  <a:pt x="118603" y="359232"/>
                </a:lnTo>
                <a:lnTo>
                  <a:pt x="104370" y="318296"/>
                </a:lnTo>
                <a:lnTo>
                  <a:pt x="38598" y="130949"/>
                </a:lnTo>
                <a:lnTo>
                  <a:pt x="229618" y="64223"/>
                </a:lnTo>
                <a:lnTo>
                  <a:pt x="249725" y="64223"/>
                </a:lnTo>
                <a:lnTo>
                  <a:pt x="227294" y="0"/>
                </a:lnTo>
                <a:close/>
              </a:path>
              <a:path w="339089" h="464185" extrusionOk="0">
                <a:moveTo>
                  <a:pt x="249725" y="64223"/>
                </a:moveTo>
                <a:lnTo>
                  <a:pt x="229618" y="64223"/>
                </a:lnTo>
                <a:lnTo>
                  <a:pt x="304497" y="278028"/>
                </a:lnTo>
                <a:lnTo>
                  <a:pt x="305831" y="280390"/>
                </a:lnTo>
                <a:lnTo>
                  <a:pt x="306796" y="284632"/>
                </a:lnTo>
                <a:lnTo>
                  <a:pt x="326703" y="284632"/>
                </a:lnTo>
                <a:lnTo>
                  <a:pt x="249725" y="6422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3274076" y="201613"/>
            <a:ext cx="445134" cy="248285"/>
          </a:xfrm>
          <a:custGeom>
            <a:avLst/>
            <a:gdLst/>
            <a:ahLst/>
            <a:cxnLst/>
            <a:rect l="l" t="t" r="r" b="b"/>
            <a:pathLst>
              <a:path w="445135" h="248285" extrusionOk="0">
                <a:moveTo>
                  <a:pt x="356834" y="0"/>
                </a:moveTo>
                <a:lnTo>
                  <a:pt x="77539" y="0"/>
                </a:lnTo>
                <a:lnTo>
                  <a:pt x="74079" y="2849"/>
                </a:lnTo>
                <a:lnTo>
                  <a:pt x="0" y="61054"/>
                </a:lnTo>
                <a:lnTo>
                  <a:pt x="7404" y="63416"/>
                </a:lnTo>
                <a:lnTo>
                  <a:pt x="12090" y="65156"/>
                </a:lnTo>
                <a:lnTo>
                  <a:pt x="106393" y="89782"/>
                </a:lnTo>
                <a:lnTo>
                  <a:pt x="143665" y="99578"/>
                </a:lnTo>
                <a:lnTo>
                  <a:pt x="167711" y="147827"/>
                </a:lnTo>
                <a:lnTo>
                  <a:pt x="179582" y="180605"/>
                </a:lnTo>
                <a:lnTo>
                  <a:pt x="204088" y="247807"/>
                </a:lnTo>
                <a:lnTo>
                  <a:pt x="208508" y="241241"/>
                </a:lnTo>
                <a:lnTo>
                  <a:pt x="211670" y="236758"/>
                </a:lnTo>
                <a:lnTo>
                  <a:pt x="247927" y="180167"/>
                </a:lnTo>
                <a:lnTo>
                  <a:pt x="264475" y="154115"/>
                </a:lnTo>
                <a:lnTo>
                  <a:pt x="280809" y="127932"/>
                </a:lnTo>
                <a:lnTo>
                  <a:pt x="286359" y="118940"/>
                </a:lnTo>
                <a:lnTo>
                  <a:pt x="292506" y="115892"/>
                </a:lnTo>
                <a:lnTo>
                  <a:pt x="444855" y="110330"/>
                </a:lnTo>
                <a:lnTo>
                  <a:pt x="427145" y="88248"/>
                </a:lnTo>
                <a:lnTo>
                  <a:pt x="410195" y="66826"/>
                </a:lnTo>
                <a:lnTo>
                  <a:pt x="393243" y="46347"/>
                </a:lnTo>
                <a:lnTo>
                  <a:pt x="375526" y="27094"/>
                </a:lnTo>
                <a:lnTo>
                  <a:pt x="360308" y="8269"/>
                </a:lnTo>
                <a:lnTo>
                  <a:pt x="35683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3557831" y="643847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0" y="255615"/>
                </a:lnTo>
                <a:lnTo>
                  <a:pt x="163917" y="239480"/>
                </a:lnTo>
                <a:lnTo>
                  <a:pt x="167644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46863" y="133629"/>
                </a:lnTo>
                <a:lnTo>
                  <a:pt x="35270" y="151276"/>
                </a:lnTo>
                <a:lnTo>
                  <a:pt x="0" y="205778"/>
                </a:lnTo>
                <a:lnTo>
                  <a:pt x="4813" y="205511"/>
                </a:lnTo>
                <a:lnTo>
                  <a:pt x="8153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2999319" y="5843223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5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0"/>
                </a:lnTo>
                <a:lnTo>
                  <a:pt x="119426" y="153981"/>
                </a:lnTo>
                <a:lnTo>
                  <a:pt x="113223" y="164027"/>
                </a:lnTo>
                <a:lnTo>
                  <a:pt x="102234" y="172351"/>
                </a:lnTo>
                <a:lnTo>
                  <a:pt x="94815" y="177044"/>
                </a:lnTo>
                <a:lnTo>
                  <a:pt x="87799" y="182479"/>
                </a:lnTo>
                <a:lnTo>
                  <a:pt x="80962" y="188239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3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8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8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2" y="68557"/>
                </a:lnTo>
                <a:lnTo>
                  <a:pt x="203084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5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52" y="58410"/>
                </a:lnTo>
                <a:lnTo>
                  <a:pt x="288084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4318322" y="5134828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35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91" y="82726"/>
                </a:lnTo>
                <a:lnTo>
                  <a:pt x="40954" y="100078"/>
                </a:lnTo>
                <a:lnTo>
                  <a:pt x="48437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9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61479" y="3133359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4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7"/>
                </a:lnTo>
                <a:lnTo>
                  <a:pt x="204089" y="438848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1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59"/>
                </a:lnTo>
                <a:lnTo>
                  <a:pt x="444855" y="301383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11" y="110370"/>
                </a:lnTo>
                <a:lnTo>
                  <a:pt x="374391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45134" h="439420" extrusionOk="0">
                <a:moveTo>
                  <a:pt x="388251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91" y="84367"/>
                </a:lnTo>
                <a:lnTo>
                  <a:pt x="381083" y="58400"/>
                </a:lnTo>
                <a:lnTo>
                  <a:pt x="388251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2048141" y="265016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5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20" y="75073"/>
                </a:lnTo>
                <a:lnTo>
                  <a:pt x="183967" y="65905"/>
                </a:lnTo>
                <a:lnTo>
                  <a:pt x="183619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9"/>
                </a:lnTo>
                <a:close/>
              </a:path>
              <a:path w="266064" h="272415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9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2656504" y="4857227"/>
            <a:ext cx="266065" cy="272415"/>
          </a:xfrm>
          <a:custGeom>
            <a:avLst/>
            <a:gdLst/>
            <a:ahLst/>
            <a:cxnLst/>
            <a:rect l="l" t="t" r="r" b="b"/>
            <a:pathLst>
              <a:path w="266064" h="272414" extrusionOk="0">
                <a:moveTo>
                  <a:pt x="172881" y="198399"/>
                </a:moveTo>
                <a:lnTo>
                  <a:pt x="92989" y="198399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55498" y="272364"/>
                </a:lnTo>
                <a:lnTo>
                  <a:pt x="159731" y="255615"/>
                </a:lnTo>
                <a:lnTo>
                  <a:pt x="163922" y="239480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1" y="198399"/>
                </a:lnTo>
                <a:close/>
              </a:path>
              <a:path w="266064" h="272414" extrusionOk="0">
                <a:moveTo>
                  <a:pt x="15786" y="37718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99"/>
                </a:lnTo>
                <a:lnTo>
                  <a:pt x="172881" y="198399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5"/>
                </a:lnTo>
                <a:lnTo>
                  <a:pt x="266001" y="145516"/>
                </a:lnTo>
                <a:lnTo>
                  <a:pt x="262521" y="143001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5"/>
                </a:lnTo>
                <a:lnTo>
                  <a:pt x="187477" y="97218"/>
                </a:lnTo>
                <a:lnTo>
                  <a:pt x="184505" y="92455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8" y="60418"/>
                </a:lnTo>
                <a:lnTo>
                  <a:pt x="100313" y="60418"/>
                </a:lnTo>
                <a:lnTo>
                  <a:pt x="92214" y="58140"/>
                </a:lnTo>
                <a:lnTo>
                  <a:pt x="85725" y="55194"/>
                </a:lnTo>
                <a:lnTo>
                  <a:pt x="78359" y="54203"/>
                </a:lnTo>
                <a:lnTo>
                  <a:pt x="15786" y="37718"/>
                </a:lnTo>
                <a:close/>
              </a:path>
              <a:path w="266064" h="272414" extrusionOk="0">
                <a:moveTo>
                  <a:pt x="180098" y="0"/>
                </a:moveTo>
                <a:lnTo>
                  <a:pt x="149610" y="26068"/>
                </a:lnTo>
                <a:lnTo>
                  <a:pt x="134926" y="38763"/>
                </a:lnTo>
                <a:lnTo>
                  <a:pt x="120561" y="51536"/>
                </a:lnTo>
                <a:lnTo>
                  <a:pt x="114112" y="56610"/>
                </a:lnTo>
                <a:lnTo>
                  <a:pt x="107488" y="59739"/>
                </a:lnTo>
                <a:lnTo>
                  <a:pt x="100313" y="60418"/>
                </a:lnTo>
                <a:lnTo>
                  <a:pt x="183618" y="60418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4284939" y="1369257"/>
            <a:ext cx="431165" cy="439420"/>
          </a:xfrm>
          <a:custGeom>
            <a:avLst/>
            <a:gdLst/>
            <a:ahLst/>
            <a:cxnLst/>
            <a:rect l="l" t="t" r="r" b="b"/>
            <a:pathLst>
              <a:path w="431164" h="439419" extrusionOk="0">
                <a:moveTo>
                  <a:pt x="113093" y="0"/>
                </a:moveTo>
                <a:lnTo>
                  <a:pt x="115195" y="34658"/>
                </a:lnTo>
                <a:lnTo>
                  <a:pt x="117035" y="65628"/>
                </a:lnTo>
                <a:lnTo>
                  <a:pt x="119117" y="97378"/>
                </a:lnTo>
                <a:lnTo>
                  <a:pt x="121615" y="128790"/>
                </a:lnTo>
                <a:lnTo>
                  <a:pt x="121878" y="142235"/>
                </a:lnTo>
                <a:lnTo>
                  <a:pt x="119426" y="153985"/>
                </a:lnTo>
                <a:lnTo>
                  <a:pt x="113223" y="164029"/>
                </a:lnTo>
                <a:lnTo>
                  <a:pt x="102235" y="172351"/>
                </a:lnTo>
                <a:lnTo>
                  <a:pt x="94815" y="177042"/>
                </a:lnTo>
                <a:lnTo>
                  <a:pt x="87799" y="182475"/>
                </a:lnTo>
                <a:lnTo>
                  <a:pt x="80962" y="188234"/>
                </a:lnTo>
                <a:lnTo>
                  <a:pt x="74079" y="193903"/>
                </a:lnTo>
                <a:lnTo>
                  <a:pt x="0" y="252107"/>
                </a:lnTo>
                <a:lnTo>
                  <a:pt x="7404" y="254469"/>
                </a:lnTo>
                <a:lnTo>
                  <a:pt x="12090" y="256209"/>
                </a:lnTo>
                <a:lnTo>
                  <a:pt x="106395" y="280836"/>
                </a:lnTo>
                <a:lnTo>
                  <a:pt x="136347" y="288112"/>
                </a:lnTo>
                <a:lnTo>
                  <a:pt x="143665" y="290632"/>
                </a:lnTo>
                <a:lnTo>
                  <a:pt x="149088" y="294374"/>
                </a:lnTo>
                <a:lnTo>
                  <a:pt x="153077" y="299529"/>
                </a:lnTo>
                <a:lnTo>
                  <a:pt x="156095" y="306285"/>
                </a:lnTo>
                <a:lnTo>
                  <a:pt x="167711" y="338880"/>
                </a:lnTo>
                <a:lnTo>
                  <a:pt x="179582" y="371659"/>
                </a:lnTo>
                <a:lnTo>
                  <a:pt x="204089" y="438861"/>
                </a:lnTo>
                <a:lnTo>
                  <a:pt x="208508" y="432295"/>
                </a:lnTo>
                <a:lnTo>
                  <a:pt x="211670" y="427812"/>
                </a:lnTo>
                <a:lnTo>
                  <a:pt x="247927" y="371220"/>
                </a:lnTo>
                <a:lnTo>
                  <a:pt x="264475" y="345168"/>
                </a:lnTo>
                <a:lnTo>
                  <a:pt x="280809" y="318985"/>
                </a:lnTo>
                <a:lnTo>
                  <a:pt x="286359" y="309994"/>
                </a:lnTo>
                <a:lnTo>
                  <a:pt x="292506" y="306946"/>
                </a:lnTo>
                <a:lnTo>
                  <a:pt x="430730" y="301963"/>
                </a:lnTo>
                <a:lnTo>
                  <a:pt x="430730" y="283772"/>
                </a:lnTo>
                <a:lnTo>
                  <a:pt x="427145" y="279301"/>
                </a:lnTo>
                <a:lnTo>
                  <a:pt x="410195" y="257879"/>
                </a:lnTo>
                <a:lnTo>
                  <a:pt x="393243" y="237400"/>
                </a:lnTo>
                <a:lnTo>
                  <a:pt x="375526" y="218147"/>
                </a:lnTo>
                <a:lnTo>
                  <a:pt x="360308" y="199323"/>
                </a:lnTo>
                <a:lnTo>
                  <a:pt x="352142" y="179887"/>
                </a:lnTo>
                <a:lnTo>
                  <a:pt x="351276" y="158820"/>
                </a:lnTo>
                <a:lnTo>
                  <a:pt x="357962" y="135102"/>
                </a:lnTo>
                <a:lnTo>
                  <a:pt x="366909" y="110370"/>
                </a:lnTo>
                <a:lnTo>
                  <a:pt x="374385" y="84367"/>
                </a:lnTo>
                <a:lnTo>
                  <a:pt x="243125" y="84367"/>
                </a:lnTo>
                <a:lnTo>
                  <a:pt x="235442" y="82221"/>
                </a:lnTo>
                <a:lnTo>
                  <a:pt x="227634" y="77431"/>
                </a:lnTo>
                <a:lnTo>
                  <a:pt x="215510" y="68557"/>
                </a:lnTo>
                <a:lnTo>
                  <a:pt x="203079" y="60082"/>
                </a:lnTo>
                <a:lnTo>
                  <a:pt x="177952" y="43484"/>
                </a:lnTo>
                <a:lnTo>
                  <a:pt x="113093" y="0"/>
                </a:lnTo>
                <a:close/>
              </a:path>
              <a:path w="431164" h="439419" extrusionOk="0">
                <a:moveTo>
                  <a:pt x="388239" y="31521"/>
                </a:moveTo>
                <a:lnTo>
                  <a:pt x="381520" y="33604"/>
                </a:lnTo>
                <a:lnTo>
                  <a:pt x="377202" y="34658"/>
                </a:lnTo>
                <a:lnTo>
                  <a:pt x="316347" y="58410"/>
                </a:lnTo>
                <a:lnTo>
                  <a:pt x="288079" y="69639"/>
                </a:lnTo>
                <a:lnTo>
                  <a:pt x="259930" y="81216"/>
                </a:lnTo>
                <a:lnTo>
                  <a:pt x="251137" y="83991"/>
                </a:lnTo>
                <a:lnTo>
                  <a:pt x="243125" y="84367"/>
                </a:lnTo>
                <a:lnTo>
                  <a:pt x="374385" y="84367"/>
                </a:lnTo>
                <a:lnTo>
                  <a:pt x="381073" y="58400"/>
                </a:lnTo>
                <a:lnTo>
                  <a:pt x="388239" y="31521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723704" y="6377239"/>
            <a:ext cx="266065" cy="225425"/>
          </a:xfrm>
          <a:custGeom>
            <a:avLst/>
            <a:gdLst/>
            <a:ahLst/>
            <a:cxnLst/>
            <a:rect l="l" t="t" r="r" b="b"/>
            <a:pathLst>
              <a:path w="266064" h="225425" extrusionOk="0">
                <a:moveTo>
                  <a:pt x="172884" y="198386"/>
                </a:moveTo>
                <a:lnTo>
                  <a:pt x="92989" y="198386"/>
                </a:lnTo>
                <a:lnTo>
                  <a:pt x="96723" y="200266"/>
                </a:lnTo>
                <a:lnTo>
                  <a:pt x="100894" y="205511"/>
                </a:lnTo>
                <a:lnTo>
                  <a:pt x="113963" y="221766"/>
                </a:lnTo>
                <a:lnTo>
                  <a:pt x="116745" y="225173"/>
                </a:lnTo>
                <a:lnTo>
                  <a:pt x="167300" y="225173"/>
                </a:lnTo>
                <a:lnTo>
                  <a:pt x="167650" y="223693"/>
                </a:lnTo>
                <a:lnTo>
                  <a:pt x="170497" y="207987"/>
                </a:lnTo>
                <a:lnTo>
                  <a:pt x="172884" y="198386"/>
                </a:lnTo>
                <a:close/>
              </a:path>
              <a:path w="266064" h="225425" extrusionOk="0">
                <a:moveTo>
                  <a:pt x="15786" y="37719"/>
                </a:moveTo>
                <a:lnTo>
                  <a:pt x="17360" y="42202"/>
                </a:lnTo>
                <a:lnTo>
                  <a:pt x="18237" y="45123"/>
                </a:lnTo>
                <a:lnTo>
                  <a:pt x="33689" y="82726"/>
                </a:lnTo>
                <a:lnTo>
                  <a:pt x="40949" y="100078"/>
                </a:lnTo>
                <a:lnTo>
                  <a:pt x="48425" y="117335"/>
                </a:lnTo>
                <a:lnTo>
                  <a:pt x="51282" y="123761"/>
                </a:lnTo>
                <a:lnTo>
                  <a:pt x="50482" y="128155"/>
                </a:lnTo>
                <a:lnTo>
                  <a:pt x="35270" y="151274"/>
                </a:lnTo>
                <a:lnTo>
                  <a:pt x="0" y="205778"/>
                </a:lnTo>
                <a:lnTo>
                  <a:pt x="4813" y="205511"/>
                </a:lnTo>
                <a:lnTo>
                  <a:pt x="8166" y="205397"/>
                </a:lnTo>
                <a:lnTo>
                  <a:pt x="67809" y="200690"/>
                </a:lnTo>
                <a:lnTo>
                  <a:pt x="92989" y="198386"/>
                </a:lnTo>
                <a:lnTo>
                  <a:pt x="172884" y="198386"/>
                </a:lnTo>
                <a:lnTo>
                  <a:pt x="204457" y="168884"/>
                </a:lnTo>
                <a:lnTo>
                  <a:pt x="219781" y="164140"/>
                </a:lnTo>
                <a:lnTo>
                  <a:pt x="234962" y="158303"/>
                </a:lnTo>
                <a:lnTo>
                  <a:pt x="266001" y="145503"/>
                </a:lnTo>
                <a:lnTo>
                  <a:pt x="262521" y="143002"/>
                </a:lnTo>
                <a:lnTo>
                  <a:pt x="260413" y="141287"/>
                </a:lnTo>
                <a:lnTo>
                  <a:pt x="210596" y="110788"/>
                </a:lnTo>
                <a:lnTo>
                  <a:pt x="194602" y="101346"/>
                </a:lnTo>
                <a:lnTo>
                  <a:pt x="187477" y="97218"/>
                </a:lnTo>
                <a:lnTo>
                  <a:pt x="184505" y="92456"/>
                </a:lnTo>
                <a:lnTo>
                  <a:pt x="184414" y="75073"/>
                </a:lnTo>
                <a:lnTo>
                  <a:pt x="183965" y="65905"/>
                </a:lnTo>
                <a:lnTo>
                  <a:pt x="183617" y="60412"/>
                </a:lnTo>
                <a:lnTo>
                  <a:pt x="100313" y="60412"/>
                </a:lnTo>
                <a:lnTo>
                  <a:pt x="92214" y="58127"/>
                </a:lnTo>
                <a:lnTo>
                  <a:pt x="85724" y="55194"/>
                </a:lnTo>
                <a:lnTo>
                  <a:pt x="78358" y="54203"/>
                </a:lnTo>
                <a:lnTo>
                  <a:pt x="15786" y="37719"/>
                </a:lnTo>
                <a:close/>
              </a:path>
              <a:path w="266064" h="225425" extrusionOk="0">
                <a:moveTo>
                  <a:pt x="180098" y="0"/>
                </a:moveTo>
                <a:lnTo>
                  <a:pt x="134926" y="38761"/>
                </a:lnTo>
                <a:lnTo>
                  <a:pt x="120561" y="51536"/>
                </a:lnTo>
                <a:lnTo>
                  <a:pt x="114112" y="56609"/>
                </a:lnTo>
                <a:lnTo>
                  <a:pt x="107488" y="59737"/>
                </a:lnTo>
                <a:lnTo>
                  <a:pt x="100313" y="60412"/>
                </a:lnTo>
                <a:lnTo>
                  <a:pt x="183617" y="60412"/>
                </a:lnTo>
                <a:lnTo>
                  <a:pt x="182803" y="47561"/>
                </a:lnTo>
                <a:lnTo>
                  <a:pt x="18009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143669" y="201612"/>
            <a:ext cx="652780" cy="281940"/>
          </a:xfrm>
          <a:custGeom>
            <a:avLst/>
            <a:gdLst/>
            <a:ahLst/>
            <a:cxnLst/>
            <a:rect l="l" t="t" r="r" b="b"/>
            <a:pathLst>
              <a:path w="652780" h="281940" extrusionOk="0">
                <a:moveTo>
                  <a:pt x="652616" y="0"/>
                </a:moveTo>
                <a:lnTo>
                  <a:pt x="615352" y="0"/>
                </a:lnTo>
                <a:lnTo>
                  <a:pt x="584891" y="27022"/>
                </a:lnTo>
                <a:lnTo>
                  <a:pt x="536141" y="62943"/>
                </a:lnTo>
                <a:lnTo>
                  <a:pt x="484165" y="95280"/>
                </a:lnTo>
                <a:lnTo>
                  <a:pt x="429753" y="124215"/>
                </a:lnTo>
                <a:lnTo>
                  <a:pt x="373694" y="149932"/>
                </a:lnTo>
                <a:lnTo>
                  <a:pt x="316778" y="172611"/>
                </a:lnTo>
                <a:lnTo>
                  <a:pt x="259794" y="192435"/>
                </a:lnTo>
                <a:lnTo>
                  <a:pt x="203531" y="209586"/>
                </a:lnTo>
                <a:lnTo>
                  <a:pt x="148777" y="224246"/>
                </a:lnTo>
                <a:lnTo>
                  <a:pt x="96324" y="236598"/>
                </a:lnTo>
                <a:lnTo>
                  <a:pt x="46959" y="246823"/>
                </a:lnTo>
                <a:lnTo>
                  <a:pt x="1471" y="255103"/>
                </a:lnTo>
                <a:lnTo>
                  <a:pt x="0" y="255338"/>
                </a:lnTo>
                <a:lnTo>
                  <a:pt x="0" y="281619"/>
                </a:lnTo>
                <a:lnTo>
                  <a:pt x="57096" y="271460"/>
                </a:lnTo>
                <a:lnTo>
                  <a:pt x="130046" y="255807"/>
                </a:lnTo>
                <a:lnTo>
                  <a:pt x="208346" y="235560"/>
                </a:lnTo>
                <a:lnTo>
                  <a:pt x="249348" y="223348"/>
                </a:lnTo>
                <a:lnTo>
                  <a:pt x="291900" y="209358"/>
                </a:lnTo>
                <a:lnTo>
                  <a:pt x="335523" y="193490"/>
                </a:lnTo>
                <a:lnTo>
                  <a:pt x="379740" y="175646"/>
                </a:lnTo>
                <a:lnTo>
                  <a:pt x="424073" y="155725"/>
                </a:lnTo>
                <a:lnTo>
                  <a:pt x="468047" y="133628"/>
                </a:lnTo>
                <a:lnTo>
                  <a:pt x="511182" y="109255"/>
                </a:lnTo>
                <a:lnTo>
                  <a:pt x="553003" y="82507"/>
                </a:lnTo>
                <a:lnTo>
                  <a:pt x="593032" y="53284"/>
                </a:lnTo>
                <a:lnTo>
                  <a:pt x="630791" y="21487"/>
                </a:lnTo>
                <a:lnTo>
                  <a:pt x="65261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143670" y="201613"/>
            <a:ext cx="898525" cy="393065"/>
          </a:xfrm>
          <a:custGeom>
            <a:avLst/>
            <a:gdLst/>
            <a:ahLst/>
            <a:cxnLst/>
            <a:rect l="l" t="t" r="r" b="b"/>
            <a:pathLst>
              <a:path w="898525" h="393065" extrusionOk="0">
                <a:moveTo>
                  <a:pt x="897958" y="0"/>
                </a:moveTo>
                <a:lnTo>
                  <a:pt x="868963" y="0"/>
                </a:lnTo>
                <a:lnTo>
                  <a:pt x="853195" y="28974"/>
                </a:lnTo>
                <a:lnTo>
                  <a:pt x="828840" y="64709"/>
                </a:lnTo>
                <a:lnTo>
                  <a:pt x="790469" y="109298"/>
                </a:lnTo>
                <a:lnTo>
                  <a:pt x="746887" y="149285"/>
                </a:lnTo>
                <a:lnTo>
                  <a:pt x="698863" y="184922"/>
                </a:lnTo>
                <a:lnTo>
                  <a:pt x="647168" y="216457"/>
                </a:lnTo>
                <a:lnTo>
                  <a:pt x="592572" y="244141"/>
                </a:lnTo>
                <a:lnTo>
                  <a:pt x="535846" y="268224"/>
                </a:lnTo>
                <a:lnTo>
                  <a:pt x="477759" y="288957"/>
                </a:lnTo>
                <a:lnTo>
                  <a:pt x="419083" y="306589"/>
                </a:lnTo>
                <a:lnTo>
                  <a:pt x="360587" y="321371"/>
                </a:lnTo>
                <a:lnTo>
                  <a:pt x="303042" y="333553"/>
                </a:lnTo>
                <a:lnTo>
                  <a:pt x="247219" y="343386"/>
                </a:lnTo>
                <a:lnTo>
                  <a:pt x="193888" y="351119"/>
                </a:lnTo>
                <a:lnTo>
                  <a:pt x="143818" y="357002"/>
                </a:lnTo>
                <a:lnTo>
                  <a:pt x="97782" y="361287"/>
                </a:lnTo>
                <a:lnTo>
                  <a:pt x="56548" y="364223"/>
                </a:lnTo>
                <a:lnTo>
                  <a:pt x="0" y="366764"/>
                </a:lnTo>
                <a:lnTo>
                  <a:pt x="0" y="392534"/>
                </a:lnTo>
                <a:lnTo>
                  <a:pt x="85817" y="388285"/>
                </a:lnTo>
                <a:lnTo>
                  <a:pt x="151778" y="382416"/>
                </a:lnTo>
                <a:lnTo>
                  <a:pt x="225812" y="373186"/>
                </a:lnTo>
                <a:lnTo>
                  <a:pt x="305574" y="359844"/>
                </a:lnTo>
                <a:lnTo>
                  <a:pt x="347486" y="351253"/>
                </a:lnTo>
                <a:lnTo>
                  <a:pt x="391096" y="341026"/>
                </a:lnTo>
                <a:lnTo>
                  <a:pt x="435936" y="329021"/>
                </a:lnTo>
                <a:lnTo>
                  <a:pt x="481540" y="315098"/>
                </a:lnTo>
                <a:lnTo>
                  <a:pt x="527442" y="299116"/>
                </a:lnTo>
                <a:lnTo>
                  <a:pt x="573174" y="280935"/>
                </a:lnTo>
                <a:lnTo>
                  <a:pt x="618270" y="260414"/>
                </a:lnTo>
                <a:lnTo>
                  <a:pt x="662264" y="237412"/>
                </a:lnTo>
                <a:lnTo>
                  <a:pt x="704687" y="211788"/>
                </a:lnTo>
                <a:lnTo>
                  <a:pt x="745074" y="183402"/>
                </a:lnTo>
                <a:lnTo>
                  <a:pt x="782958" y="152114"/>
                </a:lnTo>
                <a:lnTo>
                  <a:pt x="817873" y="117782"/>
                </a:lnTo>
                <a:lnTo>
                  <a:pt x="849350" y="80266"/>
                </a:lnTo>
                <a:lnTo>
                  <a:pt x="875053" y="42610"/>
                </a:lnTo>
                <a:lnTo>
                  <a:pt x="896666" y="3056"/>
                </a:lnTo>
                <a:lnTo>
                  <a:pt x="897958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143669" y="201612"/>
            <a:ext cx="1074420" cy="501650"/>
          </a:xfrm>
          <a:custGeom>
            <a:avLst/>
            <a:gdLst/>
            <a:ahLst/>
            <a:cxnLst/>
            <a:rect l="l" t="t" r="r" b="b"/>
            <a:pathLst>
              <a:path w="1074420" h="501650" extrusionOk="0">
                <a:moveTo>
                  <a:pt x="0" y="467582"/>
                </a:moveTo>
                <a:lnTo>
                  <a:pt x="0" y="493311"/>
                </a:lnTo>
                <a:lnTo>
                  <a:pt x="34098" y="494310"/>
                </a:lnTo>
                <a:lnTo>
                  <a:pt x="44258" y="495282"/>
                </a:lnTo>
                <a:lnTo>
                  <a:pt x="71842" y="497410"/>
                </a:lnTo>
                <a:lnTo>
                  <a:pt x="114579" y="499744"/>
                </a:lnTo>
                <a:lnTo>
                  <a:pt x="170196" y="501335"/>
                </a:lnTo>
                <a:lnTo>
                  <a:pt x="236422" y="501231"/>
                </a:lnTo>
                <a:lnTo>
                  <a:pt x="310986" y="498482"/>
                </a:lnTo>
                <a:lnTo>
                  <a:pt x="391615" y="492139"/>
                </a:lnTo>
                <a:lnTo>
                  <a:pt x="434116" y="487232"/>
                </a:lnTo>
                <a:lnTo>
                  <a:pt x="478450" y="480843"/>
                </a:lnTo>
                <a:lnTo>
                  <a:pt x="508932" y="475474"/>
                </a:lnTo>
                <a:lnTo>
                  <a:pt x="184481" y="475474"/>
                </a:lnTo>
                <a:lnTo>
                  <a:pt x="143148" y="474803"/>
                </a:lnTo>
                <a:lnTo>
                  <a:pt x="78172" y="471952"/>
                </a:lnTo>
                <a:lnTo>
                  <a:pt x="36117" y="468644"/>
                </a:lnTo>
                <a:lnTo>
                  <a:pt x="0" y="467582"/>
                </a:lnTo>
                <a:close/>
              </a:path>
              <a:path w="1074420" h="501650" extrusionOk="0">
                <a:moveTo>
                  <a:pt x="1074067" y="0"/>
                </a:moveTo>
                <a:lnTo>
                  <a:pt x="1048129" y="0"/>
                </a:lnTo>
                <a:lnTo>
                  <a:pt x="1047004" y="10417"/>
                </a:lnTo>
                <a:lnTo>
                  <a:pt x="1038265" y="54640"/>
                </a:lnTo>
                <a:lnTo>
                  <a:pt x="1025789" y="96755"/>
                </a:lnTo>
                <a:lnTo>
                  <a:pt x="1009582" y="136740"/>
                </a:lnTo>
                <a:lnTo>
                  <a:pt x="989646" y="174576"/>
                </a:lnTo>
                <a:lnTo>
                  <a:pt x="965985" y="210240"/>
                </a:lnTo>
                <a:lnTo>
                  <a:pt x="938604" y="243714"/>
                </a:lnTo>
                <a:lnTo>
                  <a:pt x="896494" y="284794"/>
                </a:lnTo>
                <a:lnTo>
                  <a:pt x="849593" y="320834"/>
                </a:lnTo>
                <a:lnTo>
                  <a:pt x="798646" y="352153"/>
                </a:lnTo>
                <a:lnTo>
                  <a:pt x="744400" y="379066"/>
                </a:lnTo>
                <a:lnTo>
                  <a:pt x="687598" y="401889"/>
                </a:lnTo>
                <a:lnTo>
                  <a:pt x="628989" y="420939"/>
                </a:lnTo>
                <a:lnTo>
                  <a:pt x="569316" y="436532"/>
                </a:lnTo>
                <a:lnTo>
                  <a:pt x="509326" y="448985"/>
                </a:lnTo>
                <a:lnTo>
                  <a:pt x="449765" y="458614"/>
                </a:lnTo>
                <a:lnTo>
                  <a:pt x="391377" y="465735"/>
                </a:lnTo>
                <a:lnTo>
                  <a:pt x="334909" y="470666"/>
                </a:lnTo>
                <a:lnTo>
                  <a:pt x="281107" y="473721"/>
                </a:lnTo>
                <a:lnTo>
                  <a:pt x="230715" y="475218"/>
                </a:lnTo>
                <a:lnTo>
                  <a:pt x="184481" y="475474"/>
                </a:lnTo>
                <a:lnTo>
                  <a:pt x="508932" y="475474"/>
                </a:lnTo>
                <a:lnTo>
                  <a:pt x="570810" y="462895"/>
                </a:lnTo>
                <a:lnTo>
                  <a:pt x="617930" y="450974"/>
                </a:lnTo>
                <a:lnTo>
                  <a:pt x="665073" y="436849"/>
                </a:lnTo>
                <a:lnTo>
                  <a:pt x="711786" y="420336"/>
                </a:lnTo>
                <a:lnTo>
                  <a:pt x="757616" y="401257"/>
                </a:lnTo>
                <a:lnTo>
                  <a:pt x="802111" y="379430"/>
                </a:lnTo>
                <a:lnTo>
                  <a:pt x="844818" y="354674"/>
                </a:lnTo>
                <a:lnTo>
                  <a:pt x="885283" y="326808"/>
                </a:lnTo>
                <a:lnTo>
                  <a:pt x="923055" y="295652"/>
                </a:lnTo>
                <a:lnTo>
                  <a:pt x="957680" y="261024"/>
                </a:lnTo>
                <a:lnTo>
                  <a:pt x="986570" y="225749"/>
                </a:lnTo>
                <a:lnTo>
                  <a:pt x="1011550" y="188228"/>
                </a:lnTo>
                <a:lnTo>
                  <a:pt x="1032616" y="148482"/>
                </a:lnTo>
                <a:lnTo>
                  <a:pt x="1049762" y="106532"/>
                </a:lnTo>
                <a:lnTo>
                  <a:pt x="1062986" y="62401"/>
                </a:lnTo>
                <a:lnTo>
                  <a:pt x="1072282" y="16108"/>
                </a:lnTo>
                <a:lnTo>
                  <a:pt x="107406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143669" y="201613"/>
            <a:ext cx="346710" cy="155575"/>
          </a:xfrm>
          <a:custGeom>
            <a:avLst/>
            <a:gdLst/>
            <a:ahLst/>
            <a:cxnLst/>
            <a:rect l="l" t="t" r="r" b="b"/>
            <a:pathLst>
              <a:path w="346710" h="155575" extrusionOk="0">
                <a:moveTo>
                  <a:pt x="346631" y="0"/>
                </a:moveTo>
                <a:lnTo>
                  <a:pt x="296532" y="0"/>
                </a:lnTo>
                <a:lnTo>
                  <a:pt x="260484" y="20513"/>
                </a:lnTo>
                <a:lnTo>
                  <a:pt x="205761" y="48066"/>
                </a:lnTo>
                <a:lnTo>
                  <a:pt x="150720" y="72781"/>
                </a:lnTo>
                <a:lnTo>
                  <a:pt x="96165" y="94770"/>
                </a:lnTo>
                <a:lnTo>
                  <a:pt x="42897" y="114147"/>
                </a:lnTo>
                <a:lnTo>
                  <a:pt x="0" y="128292"/>
                </a:lnTo>
                <a:lnTo>
                  <a:pt x="0" y="155519"/>
                </a:lnTo>
                <a:lnTo>
                  <a:pt x="103221" y="120223"/>
                </a:lnTo>
                <a:lnTo>
                  <a:pt x="143003" y="104483"/>
                </a:lnTo>
                <a:lnTo>
                  <a:pt x="184173" y="86836"/>
                </a:lnTo>
                <a:lnTo>
                  <a:pt x="226247" y="67226"/>
                </a:lnTo>
                <a:lnTo>
                  <a:pt x="268740" y="45595"/>
                </a:lnTo>
                <a:lnTo>
                  <a:pt x="311169" y="21885"/>
                </a:lnTo>
                <a:lnTo>
                  <a:pt x="34663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143669" y="201613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5" extrusionOk="0">
                <a:moveTo>
                  <a:pt x="26084" y="0"/>
                </a:moveTo>
                <a:lnTo>
                  <a:pt x="0" y="0"/>
                </a:lnTo>
                <a:lnTo>
                  <a:pt x="0" y="13053"/>
                </a:lnTo>
                <a:lnTo>
                  <a:pt x="2608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2082799" y="6091697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1" name="Google Shape;121;p8"/>
          <p:cNvSpPr txBox="1"/>
          <p:nvPr/>
        </p:nvSpPr>
        <p:spPr>
          <a:xfrm>
            <a:off x="60150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2827428" y="6138862"/>
            <a:ext cx="1435584" cy="19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143669" y="1016176"/>
            <a:ext cx="4571999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2400" dirty="0"/>
              <a:t>Make Music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  <p:sp>
        <p:nvSpPr>
          <p:cNvPr id="124" name="Google Shape;124;p8"/>
          <p:cNvSpPr txBox="1">
            <a:spLocks noGrp="1"/>
          </p:cNvSpPr>
          <p:nvPr>
            <p:ph type="body" idx="1"/>
          </p:nvPr>
        </p:nvSpPr>
        <p:spPr>
          <a:xfrm>
            <a:off x="916614" y="1858604"/>
            <a:ext cx="3141000" cy="3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0" indent="0"/>
            <a:r>
              <a:rPr lang="en-US" dirty="0"/>
              <a:t>Try these cards in any order:</a:t>
            </a:r>
            <a:endParaRPr dirty="0"/>
          </a:p>
          <a:p>
            <a:pPr marL="107950" indent="0">
              <a:spcBef>
                <a:spcPts val="15"/>
              </a:spcBef>
            </a:pPr>
            <a:endParaRPr lang="en-US" sz="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1620" indent="-140970"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Rhythm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a Drum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Melody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Chord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Surprise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Beatbox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Record Sounds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61620" indent="-140970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a Song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6"/>
          <p:cNvSpPr/>
          <p:nvPr/>
        </p:nvSpPr>
        <p:spPr>
          <a:xfrm>
            <a:off x="0" y="0"/>
            <a:ext cx="4859338" cy="1332242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4" name="Google Shape;904;p26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5" name="Google Shape;905;p26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6" name="Google Shape;906;p26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7" name="Google Shape;907;p26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8" name="Google Shape;908;p26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09" name="Google Shape;909;p26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0" name="Google Shape;910;p26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1" name="Google Shape;911;p26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2" name="Google Shape;912;p26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3" name="Google Shape;913;p26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4" name="Google Shape;914;p26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5" name="Google Shape;915;p26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6" name="Google Shape;916;p26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7" name="Google Shape;917;p26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8" name="Google Shape;918;p26"/>
          <p:cNvSpPr/>
          <p:nvPr/>
        </p:nvSpPr>
        <p:spPr>
          <a:xfrm>
            <a:off x="0" y="1128713"/>
            <a:ext cx="4859338" cy="2206625"/>
          </a:xfrm>
          <a:custGeom>
            <a:avLst/>
            <a:gdLst/>
            <a:ahLst/>
            <a:cxnLst/>
            <a:rect l="l" t="t" r="r" b="b"/>
            <a:pathLst>
              <a:path w="4572000" h="2206625" extrusionOk="0">
                <a:moveTo>
                  <a:pt x="0" y="2206498"/>
                </a:moveTo>
                <a:lnTo>
                  <a:pt x="4572000" y="2206498"/>
                </a:lnTo>
                <a:lnTo>
                  <a:pt x="4572000" y="0"/>
                </a:lnTo>
                <a:lnTo>
                  <a:pt x="0" y="0"/>
                </a:lnTo>
                <a:lnTo>
                  <a:pt x="0" y="220649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9" name="Google Shape;919;p26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0" name="Google Shape;920;p26"/>
          <p:cNvSpPr/>
          <p:nvPr/>
        </p:nvSpPr>
        <p:spPr>
          <a:xfrm>
            <a:off x="2436019" y="1625958"/>
            <a:ext cx="0" cy="944880"/>
          </a:xfrm>
          <a:custGeom>
            <a:avLst/>
            <a:gdLst/>
            <a:ahLst/>
            <a:cxnLst/>
            <a:rect l="l" t="t" r="r" b="b"/>
            <a:pathLst>
              <a:path w="120000" h="944880" extrusionOk="0">
                <a:moveTo>
                  <a:pt x="0" y="0"/>
                </a:moveTo>
                <a:lnTo>
                  <a:pt x="0" y="94488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1" name="Google Shape;921;p26"/>
          <p:cNvSpPr/>
          <p:nvPr/>
        </p:nvSpPr>
        <p:spPr>
          <a:xfrm>
            <a:off x="0" y="3335210"/>
            <a:ext cx="4859338" cy="2264410"/>
          </a:xfrm>
          <a:custGeom>
            <a:avLst/>
            <a:gdLst/>
            <a:ahLst/>
            <a:cxnLst/>
            <a:rect l="l" t="t" r="r" b="b"/>
            <a:pathLst>
              <a:path w="4572000" h="2264410" extrusionOk="0">
                <a:moveTo>
                  <a:pt x="0" y="2263902"/>
                </a:moveTo>
                <a:lnTo>
                  <a:pt x="4572000" y="2263902"/>
                </a:lnTo>
                <a:lnTo>
                  <a:pt x="4572000" y="0"/>
                </a:lnTo>
                <a:lnTo>
                  <a:pt x="0" y="0"/>
                </a:lnTo>
                <a:lnTo>
                  <a:pt x="0" y="226390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2" name="Google Shape;922;p26"/>
          <p:cNvSpPr/>
          <p:nvPr/>
        </p:nvSpPr>
        <p:spPr>
          <a:xfrm>
            <a:off x="0" y="3322510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3" name="Google Shape;923;p26"/>
          <p:cNvSpPr/>
          <p:nvPr/>
        </p:nvSpPr>
        <p:spPr>
          <a:xfrm>
            <a:off x="1403128" y="4151959"/>
            <a:ext cx="2053081" cy="127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4" name="Google Shape;924;p26"/>
          <p:cNvSpPr txBox="1"/>
          <p:nvPr/>
        </p:nvSpPr>
        <p:spPr>
          <a:xfrm>
            <a:off x="143670" y="1237319"/>
            <a:ext cx="4565327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5" name="Google Shape;925;p26"/>
          <p:cNvSpPr txBox="1"/>
          <p:nvPr/>
        </p:nvSpPr>
        <p:spPr>
          <a:xfrm>
            <a:off x="3227229" y="2031047"/>
            <a:ext cx="11201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Loops category,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Jam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8" name="Google Shape;928;p26"/>
          <p:cNvSpPr txBox="1"/>
          <p:nvPr/>
        </p:nvSpPr>
        <p:spPr>
          <a:xfrm>
            <a:off x="498899" y="2179189"/>
            <a:ext cx="8502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9" name="Google Shape;929;p26"/>
          <p:cNvSpPr txBox="1"/>
          <p:nvPr/>
        </p:nvSpPr>
        <p:spPr>
          <a:xfrm>
            <a:off x="3227229" y="1720710"/>
            <a:ext cx="110998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>
              <a:tabLst>
                <a:tab pos="266700" algn="l"/>
              </a:tabLst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0" name="Google Shape;930;p26"/>
          <p:cNvSpPr/>
          <p:nvPr/>
        </p:nvSpPr>
        <p:spPr>
          <a:xfrm>
            <a:off x="2635574" y="1670139"/>
            <a:ext cx="560146" cy="2052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1" name="Google Shape;931;p26"/>
          <p:cNvSpPr/>
          <p:nvPr/>
        </p:nvSpPr>
        <p:spPr>
          <a:xfrm>
            <a:off x="2635564" y="167013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4" name="Google Shape;934;p26"/>
          <p:cNvSpPr txBox="1"/>
          <p:nvPr/>
        </p:nvSpPr>
        <p:spPr>
          <a:xfrm>
            <a:off x="2294843" y="3824818"/>
            <a:ext cx="2334465" cy="17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5" name="Google Shape;935;p26"/>
          <p:cNvSpPr/>
          <p:nvPr/>
        </p:nvSpPr>
        <p:spPr>
          <a:xfrm>
            <a:off x="1641583" y="3806647"/>
            <a:ext cx="560158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6" name="Google Shape;936;p26"/>
          <p:cNvSpPr/>
          <p:nvPr/>
        </p:nvSpPr>
        <p:spPr>
          <a:xfrm>
            <a:off x="1641584" y="3806656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7" name="Google Shape;937;p26"/>
          <p:cNvSpPr txBox="1">
            <a:spLocks noGrp="1"/>
          </p:cNvSpPr>
          <p:nvPr>
            <p:ph type="title"/>
          </p:nvPr>
        </p:nvSpPr>
        <p:spPr>
          <a:xfrm>
            <a:off x="359569" y="443875"/>
            <a:ext cx="4269742" cy="5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9791"/>
              </a:lnSpc>
            </a:pPr>
            <a:r>
              <a:rPr lang="en-US" sz="2400" dirty="0"/>
              <a:t>Play a Song</a:t>
            </a:r>
            <a:endParaRPr sz="2400" dirty="0"/>
          </a:p>
          <a:p>
            <a:pPr marL="12700">
              <a:lnSpc>
                <a:spcPct val="11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8" name="Google Shape;938;p26"/>
          <p:cNvSpPr/>
          <p:nvPr/>
        </p:nvSpPr>
        <p:spPr>
          <a:xfrm>
            <a:off x="1582373" y="175609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9" name="Google Shape;939;p26"/>
          <p:cNvSpPr/>
          <p:nvPr/>
        </p:nvSpPr>
        <p:spPr>
          <a:xfrm>
            <a:off x="1760810" y="1819604"/>
            <a:ext cx="355598" cy="48894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0" name="Google Shape;940;p26"/>
          <p:cNvSpPr/>
          <p:nvPr/>
        </p:nvSpPr>
        <p:spPr>
          <a:xfrm>
            <a:off x="1582373" y="175609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1" name="Google Shape;941;p26"/>
          <p:cNvSpPr txBox="1"/>
          <p:nvPr/>
        </p:nvSpPr>
        <p:spPr>
          <a:xfrm>
            <a:off x="1759012" y="2301935"/>
            <a:ext cx="39624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2" name="Google Shape;942;p26"/>
          <p:cNvSpPr txBox="1"/>
          <p:nvPr/>
        </p:nvSpPr>
        <p:spPr>
          <a:xfrm>
            <a:off x="3175875" y="4477602"/>
            <a:ext cx="133189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your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3" name="Google Shape;943;p26"/>
          <p:cNvSpPr/>
          <p:nvPr/>
        </p:nvSpPr>
        <p:spPr>
          <a:xfrm>
            <a:off x="2759869" y="4577671"/>
            <a:ext cx="391160" cy="372110"/>
          </a:xfrm>
          <a:custGeom>
            <a:avLst/>
            <a:gdLst/>
            <a:ahLst/>
            <a:cxnLst/>
            <a:rect l="l" t="t" r="r" b="b"/>
            <a:pathLst>
              <a:path w="391160" h="372110" extrusionOk="0">
                <a:moveTo>
                  <a:pt x="0" y="371843"/>
                </a:moveTo>
                <a:lnTo>
                  <a:pt x="0" y="0"/>
                </a:lnTo>
                <a:lnTo>
                  <a:pt x="3911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4" name="Google Shape;944;p26"/>
          <p:cNvSpPr/>
          <p:nvPr/>
        </p:nvSpPr>
        <p:spPr>
          <a:xfrm>
            <a:off x="0" y="5599111"/>
            <a:ext cx="4859338" cy="1204913"/>
          </a:xfrm>
          <a:custGeom>
            <a:avLst/>
            <a:gdLst/>
            <a:ahLst/>
            <a:cxnLst/>
            <a:rect l="l" t="t" r="r" b="b"/>
            <a:pathLst>
              <a:path w="4572000" h="1003300" extrusionOk="0">
                <a:moveTo>
                  <a:pt x="0" y="1003300"/>
                </a:moveTo>
                <a:lnTo>
                  <a:pt x="4572000" y="1003300"/>
                </a:lnTo>
                <a:lnTo>
                  <a:pt x="4572000" y="0"/>
                </a:lnTo>
                <a:lnTo>
                  <a:pt x="0" y="0"/>
                </a:lnTo>
                <a:lnTo>
                  <a:pt x="0" y="10033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5" name="Google Shape;945;p26"/>
          <p:cNvSpPr/>
          <p:nvPr/>
        </p:nvSpPr>
        <p:spPr>
          <a:xfrm>
            <a:off x="0" y="55864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6" name="Google Shape;946;p26"/>
          <p:cNvSpPr txBox="1"/>
          <p:nvPr/>
        </p:nvSpPr>
        <p:spPr>
          <a:xfrm>
            <a:off x="2127408" y="2804358"/>
            <a:ext cx="25019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loops,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Sounds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7" name="Google Shape;947;p26"/>
          <p:cNvSpPr/>
          <p:nvPr/>
        </p:nvSpPr>
        <p:spPr>
          <a:xfrm>
            <a:off x="444659" y="2842171"/>
            <a:ext cx="1577340" cy="29408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8" name="Google Shape;948;p26"/>
          <p:cNvSpPr/>
          <p:nvPr/>
        </p:nvSpPr>
        <p:spPr>
          <a:xfrm>
            <a:off x="438309" y="2835821"/>
            <a:ext cx="1590040" cy="307340"/>
          </a:xfrm>
          <a:custGeom>
            <a:avLst/>
            <a:gdLst/>
            <a:ahLst/>
            <a:cxnLst/>
            <a:rect l="l" t="t" r="r" b="b"/>
            <a:pathLst>
              <a:path w="1590039" h="307339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62331"/>
                </a:lnTo>
                <a:lnTo>
                  <a:pt x="2001" y="275759"/>
                </a:lnTo>
                <a:lnTo>
                  <a:pt x="9042" y="290318"/>
                </a:lnTo>
                <a:lnTo>
                  <a:pt x="22674" y="301996"/>
                </a:lnTo>
                <a:lnTo>
                  <a:pt x="44450" y="306781"/>
                </a:lnTo>
                <a:lnTo>
                  <a:pt x="1545590" y="306781"/>
                </a:lnTo>
                <a:lnTo>
                  <a:pt x="1559023" y="304779"/>
                </a:lnTo>
                <a:lnTo>
                  <a:pt x="1573582" y="297738"/>
                </a:lnTo>
                <a:lnTo>
                  <a:pt x="1585257" y="284106"/>
                </a:lnTo>
                <a:lnTo>
                  <a:pt x="1590040" y="262331"/>
                </a:lnTo>
                <a:lnTo>
                  <a:pt x="1590040" y="44450"/>
                </a:lnTo>
                <a:lnTo>
                  <a:pt x="1588038" y="31016"/>
                </a:lnTo>
                <a:lnTo>
                  <a:pt x="1580997" y="16457"/>
                </a:lnTo>
                <a:lnTo>
                  <a:pt x="1567365" y="4782"/>
                </a:lnTo>
                <a:lnTo>
                  <a:pt x="154559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9" name="Google Shape;949;p26"/>
          <p:cNvSpPr/>
          <p:nvPr/>
        </p:nvSpPr>
        <p:spPr>
          <a:xfrm>
            <a:off x="1915647" y="2982208"/>
            <a:ext cx="102552" cy="1143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0" name="Google Shape;950;p26"/>
          <p:cNvSpPr txBox="1"/>
          <p:nvPr/>
        </p:nvSpPr>
        <p:spPr>
          <a:xfrm>
            <a:off x="1124188" y="6032949"/>
            <a:ext cx="1658444" cy="202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1" name="Google Shape;951;p26"/>
          <p:cNvSpPr/>
          <p:nvPr/>
        </p:nvSpPr>
        <p:spPr>
          <a:xfrm>
            <a:off x="2975847" y="5984874"/>
            <a:ext cx="488442" cy="26035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2" name="Google Shape;952;p26"/>
          <p:cNvSpPr/>
          <p:nvPr/>
        </p:nvSpPr>
        <p:spPr>
          <a:xfrm>
            <a:off x="2975847" y="5984874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3" name="Google Shape;953;p26"/>
          <p:cNvSpPr/>
          <p:nvPr/>
        </p:nvSpPr>
        <p:spPr>
          <a:xfrm>
            <a:off x="2777716" y="611504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6028A-7D06-BD49-AC0A-9342995D7932}"/>
              </a:ext>
            </a:extLst>
          </p:cNvPr>
          <p:cNvSpPr txBox="1"/>
          <p:nvPr/>
        </p:nvSpPr>
        <p:spPr>
          <a:xfrm>
            <a:off x="137000" y="3468688"/>
            <a:ext cx="4571999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98B31-D550-084F-8FBF-C646AA29EF52}"/>
              </a:ext>
            </a:extLst>
          </p:cNvPr>
          <p:cNvSpPr txBox="1"/>
          <p:nvPr/>
        </p:nvSpPr>
        <p:spPr>
          <a:xfrm>
            <a:off x="143669" y="5686511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54A962-700D-420B-B215-981B4E713CBF}"/>
              </a:ext>
            </a:extLst>
          </p:cNvPr>
          <p:cNvGrpSpPr/>
          <p:nvPr/>
        </p:nvGrpSpPr>
        <p:grpSpPr>
          <a:xfrm>
            <a:off x="735885" y="1716841"/>
            <a:ext cx="412750" cy="412751"/>
            <a:chOff x="3362829" y="1452757"/>
            <a:chExt cx="412750" cy="412751"/>
          </a:xfrm>
        </p:grpSpPr>
        <p:sp>
          <p:nvSpPr>
            <p:cNvPr id="59" name="object 23">
              <a:extLst>
                <a:ext uri="{FF2B5EF4-FFF2-40B4-BE49-F238E27FC236}">
                  <a16:creationId xmlns:a16="http://schemas.microsoft.com/office/drawing/2014/main" id="{54315D5C-A1F5-4A9B-BC71-DD8F74082885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4">
              <a:extLst>
                <a:ext uri="{FF2B5EF4-FFF2-40B4-BE49-F238E27FC236}">
                  <a16:creationId xmlns:a16="http://schemas.microsoft.com/office/drawing/2014/main" id="{429F04B2-E180-4387-A1F6-C285D5E84C2D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1F7985-3C2A-4168-A461-3FFD225B5829}"/>
              </a:ext>
            </a:extLst>
          </p:cNvPr>
          <p:cNvGrpSpPr/>
          <p:nvPr/>
        </p:nvGrpSpPr>
        <p:grpSpPr>
          <a:xfrm>
            <a:off x="2616426" y="2075284"/>
            <a:ext cx="412750" cy="412750"/>
            <a:chOff x="3278573" y="5361623"/>
            <a:chExt cx="412750" cy="412750"/>
          </a:xfrm>
        </p:grpSpPr>
        <p:sp>
          <p:nvSpPr>
            <p:cNvPr id="62" name="object 17">
              <a:extLst>
                <a:ext uri="{FF2B5EF4-FFF2-40B4-BE49-F238E27FC236}">
                  <a16:creationId xmlns:a16="http://schemas.microsoft.com/office/drawing/2014/main" id="{B4B72177-5559-4374-A84B-74AD018E7CA0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8">
              <a:extLst>
                <a:ext uri="{FF2B5EF4-FFF2-40B4-BE49-F238E27FC236}">
                  <a16:creationId xmlns:a16="http://schemas.microsoft.com/office/drawing/2014/main" id="{899869A8-DC1D-445C-AEDA-ACF52887B635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9">
              <a:extLst>
                <a:ext uri="{FF2B5EF4-FFF2-40B4-BE49-F238E27FC236}">
                  <a16:creationId xmlns:a16="http://schemas.microsoft.com/office/drawing/2014/main" id="{8279E70F-0089-427F-B2CB-913B71A4C1D3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0" name="Google Shape;130;p9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1" name="Google Shape;131;p9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2" name="Google Shape;132;p9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7" name="Google Shape;137;p9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8" name="Google Shape;138;p9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2" name="Google Shape;142;p9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3" name="Google Shape;143;p9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4" name="Google Shape;144;p9"/>
          <p:cNvSpPr txBox="1"/>
          <p:nvPr/>
        </p:nvSpPr>
        <p:spPr>
          <a:xfrm>
            <a:off x="842169" y="6129337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1" name="Google Shape;151;p9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3" name="Google Shape;153;p9"/>
          <p:cNvSpPr/>
          <p:nvPr/>
        </p:nvSpPr>
        <p:spPr>
          <a:xfrm>
            <a:off x="1003728" y="3788979"/>
            <a:ext cx="88392" cy="1409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4" name="Google Shape;154;p9"/>
          <p:cNvSpPr/>
          <p:nvPr/>
        </p:nvSpPr>
        <p:spPr>
          <a:xfrm>
            <a:off x="1112166" y="3788978"/>
            <a:ext cx="65129" cy="1411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5" name="Google Shape;155;p9"/>
          <p:cNvSpPr txBox="1"/>
          <p:nvPr/>
        </p:nvSpPr>
        <p:spPr>
          <a:xfrm>
            <a:off x="784620" y="1465262"/>
            <a:ext cx="3289300" cy="43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make a drum sound.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143277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Play a Drum</a:t>
            </a:r>
            <a:endParaRPr sz="2400" dirty="0"/>
          </a:p>
        </p:txBody>
      </p:sp>
      <p:sp>
        <p:nvSpPr>
          <p:cNvPr id="157" name="Google Shape;157;p9"/>
          <p:cNvSpPr/>
          <p:nvPr/>
        </p:nvSpPr>
        <p:spPr>
          <a:xfrm>
            <a:off x="1296562" y="2898277"/>
            <a:ext cx="2552699" cy="19145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8" name="Google Shape;158;p9"/>
          <p:cNvSpPr/>
          <p:nvPr/>
        </p:nvSpPr>
        <p:spPr>
          <a:xfrm>
            <a:off x="1296562" y="2898280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2552700" h="1914525" extrusionOk="0">
                <a:moveTo>
                  <a:pt x="0" y="1914525"/>
                </a:moveTo>
                <a:lnTo>
                  <a:pt x="2552700" y="1914525"/>
                </a:lnTo>
                <a:lnTo>
                  <a:pt x="2552700" y="0"/>
                </a:lnTo>
                <a:lnTo>
                  <a:pt x="0" y="0"/>
                </a:lnTo>
                <a:lnTo>
                  <a:pt x="0" y="1914525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6" name="Google Shape;166;p10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7" name="Google Shape;167;p10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8" name="Google Shape;168;p10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9" name="Google Shape;169;p10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0" name="Google Shape;170;p10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1" name="Google Shape;171;p10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2" name="Google Shape;172;p10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5" name="Google Shape;175;p10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6" name="Google Shape;176;p10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7" name="Google Shape;177;p10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8" name="Google Shape;178;p10"/>
          <p:cNvSpPr/>
          <p:nvPr/>
        </p:nvSpPr>
        <p:spPr>
          <a:xfrm>
            <a:off x="0" y="1128712"/>
            <a:ext cx="4859338" cy="2781300"/>
          </a:xfrm>
          <a:custGeom>
            <a:avLst/>
            <a:gdLst/>
            <a:ahLst/>
            <a:cxnLst/>
            <a:rect l="l" t="t" r="r" b="b"/>
            <a:pathLst>
              <a:path w="4572000" h="2781300" extrusionOk="0">
                <a:moveTo>
                  <a:pt x="0" y="2781287"/>
                </a:moveTo>
                <a:lnTo>
                  <a:pt x="4572000" y="2781287"/>
                </a:lnTo>
                <a:lnTo>
                  <a:pt x="4572000" y="0"/>
                </a:lnTo>
                <a:lnTo>
                  <a:pt x="0" y="0"/>
                </a:lnTo>
                <a:lnTo>
                  <a:pt x="0" y="2781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9" name="Google Shape;179;p10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0" y="3910000"/>
            <a:ext cx="4859338" cy="1575435"/>
          </a:xfrm>
          <a:custGeom>
            <a:avLst/>
            <a:gdLst/>
            <a:ahLst/>
            <a:cxnLst/>
            <a:rect l="l" t="t" r="r" b="b"/>
            <a:pathLst>
              <a:path w="4572000" h="1575435" extrusionOk="0">
                <a:moveTo>
                  <a:pt x="0" y="1574812"/>
                </a:moveTo>
                <a:lnTo>
                  <a:pt x="4572000" y="1574812"/>
                </a:lnTo>
                <a:lnTo>
                  <a:pt x="4572000" y="0"/>
                </a:lnTo>
                <a:lnTo>
                  <a:pt x="0" y="0"/>
                </a:lnTo>
                <a:lnTo>
                  <a:pt x="0" y="15748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0" y="38973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2" name="Google Shape;182;p10"/>
          <p:cNvSpPr/>
          <p:nvPr/>
        </p:nvSpPr>
        <p:spPr>
          <a:xfrm>
            <a:off x="0" y="5484811"/>
            <a:ext cx="4859338" cy="1319213"/>
          </a:xfrm>
          <a:custGeom>
            <a:avLst/>
            <a:gdLst/>
            <a:ahLst/>
            <a:cxnLst/>
            <a:rect l="l" t="t" r="r" b="b"/>
            <a:pathLst>
              <a:path w="4572000" h="1117600" extrusionOk="0">
                <a:moveTo>
                  <a:pt x="0" y="1117600"/>
                </a:moveTo>
                <a:lnTo>
                  <a:pt x="4572000" y="1117600"/>
                </a:lnTo>
                <a:lnTo>
                  <a:pt x="4572000" y="0"/>
                </a:lnTo>
                <a:lnTo>
                  <a:pt x="0" y="0"/>
                </a:lnTo>
                <a:lnTo>
                  <a:pt x="0" y="1117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3" name="Google Shape;183;p10"/>
          <p:cNvSpPr/>
          <p:nvPr/>
        </p:nvSpPr>
        <p:spPr>
          <a:xfrm>
            <a:off x="0" y="54721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93843" y="1252406"/>
            <a:ext cx="4621826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43669" y="5593420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43669" y="4026858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2919335" y="165340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2919394" y="1653399"/>
            <a:ext cx="712355" cy="5304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919335" y="1653402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378619" y="2620962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4102100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1350704" y="3387407"/>
            <a:ext cx="83248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2919335" y="28794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3" name="Google Shape;193;p10"/>
          <p:cNvSpPr/>
          <p:nvPr/>
        </p:nvSpPr>
        <p:spPr>
          <a:xfrm>
            <a:off x="3045116" y="2903751"/>
            <a:ext cx="511709" cy="5171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2919335" y="287940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709580" y="4476140"/>
            <a:ext cx="1435607" cy="73151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6" name="Google Shape;196;p10"/>
          <p:cNvSpPr txBox="1"/>
          <p:nvPr/>
        </p:nvSpPr>
        <p:spPr>
          <a:xfrm>
            <a:off x="3187193" y="4889973"/>
            <a:ext cx="10922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the sound you want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2841373" y="5002049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8" name="Google Shape;198;p10"/>
          <p:cNvSpPr txBox="1"/>
          <p:nvPr/>
        </p:nvSpPr>
        <p:spPr>
          <a:xfrm>
            <a:off x="1495042" y="21599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359569" y="393989"/>
            <a:ext cx="4356100" cy="59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350" rIns="0" bIns="0" anchor="t" anchorCtr="0">
            <a:noAutofit/>
          </a:bodyPr>
          <a:lstStyle/>
          <a:p>
            <a:pPr marL="12700"/>
            <a:r>
              <a:rPr lang="en-US" sz="2400" dirty="0"/>
              <a:t>Play a Drum</a:t>
            </a:r>
            <a:endParaRPr sz="2400" dirty="0"/>
          </a:p>
          <a:p>
            <a:pPr marL="12700">
              <a:spcBef>
                <a:spcPts val="114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3045556" y="2194182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3148536" y="3419671"/>
            <a:ext cx="27241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2206545" y="6068097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769938" y="6154966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8" name="Google Shape;208;p10"/>
          <p:cNvSpPr/>
          <p:nvPr/>
        </p:nvSpPr>
        <p:spPr>
          <a:xfrm>
            <a:off x="769938" y="612427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9" name="Google Shape;209;p10"/>
          <p:cNvSpPr/>
          <p:nvPr/>
        </p:nvSpPr>
        <p:spPr>
          <a:xfrm>
            <a:off x="146400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0" name="Google Shape;210;p10"/>
          <p:cNvSpPr/>
          <p:nvPr/>
        </p:nvSpPr>
        <p:spPr>
          <a:xfrm>
            <a:off x="146400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1" name="Google Shape;211;p10"/>
          <p:cNvSpPr/>
          <p:nvPr/>
        </p:nvSpPr>
        <p:spPr>
          <a:xfrm>
            <a:off x="100172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2" name="Google Shape;212;p10"/>
          <p:cNvSpPr/>
          <p:nvPr/>
        </p:nvSpPr>
        <p:spPr>
          <a:xfrm>
            <a:off x="100172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3" name="Google Shape;213;p10"/>
          <p:cNvSpPr/>
          <p:nvPr/>
        </p:nvSpPr>
        <p:spPr>
          <a:xfrm>
            <a:off x="123286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4" name="Google Shape;214;p10"/>
          <p:cNvSpPr/>
          <p:nvPr/>
        </p:nvSpPr>
        <p:spPr>
          <a:xfrm>
            <a:off x="123286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5" name="Google Shape;215;p10"/>
          <p:cNvSpPr/>
          <p:nvPr/>
        </p:nvSpPr>
        <p:spPr>
          <a:xfrm>
            <a:off x="77058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6" name="Google Shape;216;p10"/>
          <p:cNvSpPr/>
          <p:nvPr/>
        </p:nvSpPr>
        <p:spPr>
          <a:xfrm>
            <a:off x="77058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7" name="Google Shape;217;p10"/>
          <p:cNvSpPr/>
          <p:nvPr/>
        </p:nvSpPr>
        <p:spPr>
          <a:xfrm>
            <a:off x="169514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8" name="Google Shape;218;p10"/>
          <p:cNvSpPr/>
          <p:nvPr/>
        </p:nvSpPr>
        <p:spPr>
          <a:xfrm>
            <a:off x="169514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9" name="Google Shape;219;p10"/>
          <p:cNvSpPr/>
          <p:nvPr/>
        </p:nvSpPr>
        <p:spPr>
          <a:xfrm>
            <a:off x="844828" y="594454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0" name="Google Shape;220;p10"/>
          <p:cNvSpPr/>
          <p:nvPr/>
        </p:nvSpPr>
        <p:spPr>
          <a:xfrm>
            <a:off x="1072703" y="5945916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1" name="Google Shape;221;p10"/>
          <p:cNvSpPr/>
          <p:nvPr/>
        </p:nvSpPr>
        <p:spPr>
          <a:xfrm>
            <a:off x="1764123" y="5945916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2" name="Google Shape;222;p10"/>
          <p:cNvSpPr/>
          <p:nvPr/>
        </p:nvSpPr>
        <p:spPr>
          <a:xfrm>
            <a:off x="1538752" y="5945916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3" name="Google Shape;223;p10"/>
          <p:cNvSpPr/>
          <p:nvPr/>
        </p:nvSpPr>
        <p:spPr>
          <a:xfrm>
            <a:off x="1310481" y="5945916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4" name="Google Shape;224;p10"/>
          <p:cNvSpPr/>
          <p:nvPr/>
        </p:nvSpPr>
        <p:spPr>
          <a:xfrm>
            <a:off x="1837896" y="6178534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64206D-CEB6-445F-9918-F5754A41ACC9}"/>
              </a:ext>
            </a:extLst>
          </p:cNvPr>
          <p:cNvGrpSpPr/>
          <p:nvPr/>
        </p:nvGrpSpPr>
        <p:grpSpPr>
          <a:xfrm>
            <a:off x="1552825" y="1678156"/>
            <a:ext cx="418434" cy="412750"/>
            <a:chOff x="1082678" y="1476917"/>
            <a:chExt cx="418434" cy="412750"/>
          </a:xfrm>
        </p:grpSpPr>
        <p:sp>
          <p:nvSpPr>
            <p:cNvPr id="65" name="object 26">
              <a:extLst>
                <a:ext uri="{FF2B5EF4-FFF2-40B4-BE49-F238E27FC236}">
                  <a16:creationId xmlns:a16="http://schemas.microsoft.com/office/drawing/2014/main" id="{C2ED5FB0-329D-4EFA-9DFA-97FB5F167D0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7">
              <a:extLst>
                <a:ext uri="{FF2B5EF4-FFF2-40B4-BE49-F238E27FC236}">
                  <a16:creationId xmlns:a16="http://schemas.microsoft.com/office/drawing/2014/main" id="{0EFE27D4-314E-4B36-8CDB-EBDABDCCA11C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C44ACF-0D58-4EAA-AF05-CFAB7781B2E4}"/>
              </a:ext>
            </a:extLst>
          </p:cNvPr>
          <p:cNvGrpSpPr/>
          <p:nvPr/>
        </p:nvGrpSpPr>
        <p:grpSpPr>
          <a:xfrm>
            <a:off x="1560570" y="2881315"/>
            <a:ext cx="412750" cy="412751"/>
            <a:chOff x="3362829" y="1452757"/>
            <a:chExt cx="412750" cy="412751"/>
          </a:xfrm>
        </p:grpSpPr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F6BCF49B-E267-4C6F-AD53-071CB252FD1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4">
              <a:extLst>
                <a:ext uri="{FF2B5EF4-FFF2-40B4-BE49-F238E27FC236}">
                  <a16:creationId xmlns:a16="http://schemas.microsoft.com/office/drawing/2014/main" id="{B9A12191-4531-4C77-90BF-15E96AA995DD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0" name="Google Shape;230;p11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1" name="Google Shape;231;p11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2" name="Google Shape;232;p11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3" name="Google Shape;233;p11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4" name="Google Shape;234;p11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5" name="Google Shape;235;p11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6" name="Google Shape;236;p11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7" name="Google Shape;237;p11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8" name="Google Shape;238;p11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9" name="Google Shape;239;p11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0" name="Google Shape;240;p11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1" name="Google Shape;241;p11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2" name="Google Shape;242;p11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3" name="Google Shape;243;p11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4" name="Google Shape;244;p1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5" name="Google Shape;245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6" name="Google Shape;246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7" name="Google Shape;247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8" name="Google Shape;248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9" name="Google Shape;249;p11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0" name="Google Shape;250;p11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1113103" y="2494070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2" name="Google Shape;252;p11"/>
          <p:cNvSpPr/>
          <p:nvPr/>
        </p:nvSpPr>
        <p:spPr>
          <a:xfrm>
            <a:off x="1221539" y="2494069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3" name="Google Shape;253;p11"/>
          <p:cNvSpPr/>
          <p:nvPr/>
        </p:nvSpPr>
        <p:spPr>
          <a:xfrm>
            <a:off x="1113103" y="3786132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4" name="Google Shape;254;p11"/>
          <p:cNvSpPr/>
          <p:nvPr/>
        </p:nvSpPr>
        <p:spPr>
          <a:xfrm>
            <a:off x="1221539" y="3786131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5" name="Google Shape;255;p11"/>
          <p:cNvSpPr/>
          <p:nvPr/>
        </p:nvSpPr>
        <p:spPr>
          <a:xfrm>
            <a:off x="1113103" y="508388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6" name="Google Shape;256;p11"/>
          <p:cNvSpPr/>
          <p:nvPr/>
        </p:nvSpPr>
        <p:spPr>
          <a:xfrm>
            <a:off x="1221539" y="5083888"/>
            <a:ext cx="65130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7" name="Google Shape;257;p11"/>
          <p:cNvSpPr txBox="1"/>
          <p:nvPr/>
        </p:nvSpPr>
        <p:spPr>
          <a:xfrm>
            <a:off x="784620" y="1465263"/>
            <a:ext cx="328930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loop of repeating drum sounds.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1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Make a Rhythm</a:t>
            </a:r>
            <a:endParaRPr sz="2400" dirty="0"/>
          </a:p>
        </p:txBody>
      </p:sp>
      <p:sp>
        <p:nvSpPr>
          <p:cNvPr id="259" name="Google Shape;259;p11"/>
          <p:cNvSpPr/>
          <p:nvPr/>
        </p:nvSpPr>
        <p:spPr>
          <a:xfrm>
            <a:off x="1597819" y="1928354"/>
            <a:ext cx="1663700" cy="1244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0" name="Google Shape;260;p11"/>
          <p:cNvSpPr/>
          <p:nvPr/>
        </p:nvSpPr>
        <p:spPr>
          <a:xfrm>
            <a:off x="1597819" y="1928354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1" name="Google Shape;261;p11"/>
          <p:cNvSpPr/>
          <p:nvPr/>
        </p:nvSpPr>
        <p:spPr>
          <a:xfrm>
            <a:off x="1597819" y="3232155"/>
            <a:ext cx="1663700" cy="12445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2" name="Google Shape;262;p11"/>
          <p:cNvSpPr/>
          <p:nvPr/>
        </p:nvSpPr>
        <p:spPr>
          <a:xfrm>
            <a:off x="1597819" y="3232149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600"/>
                </a:moveTo>
                <a:lnTo>
                  <a:pt x="1663700" y="1244600"/>
                </a:lnTo>
                <a:lnTo>
                  <a:pt x="1663700" y="0"/>
                </a:lnTo>
                <a:lnTo>
                  <a:pt x="0" y="0"/>
                </a:lnTo>
                <a:lnTo>
                  <a:pt x="0" y="12446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3" name="Google Shape;263;p11"/>
          <p:cNvSpPr/>
          <p:nvPr/>
        </p:nvSpPr>
        <p:spPr>
          <a:xfrm>
            <a:off x="1597819" y="4535956"/>
            <a:ext cx="1663700" cy="1244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4" name="Google Shape;264;p11"/>
          <p:cNvSpPr/>
          <p:nvPr/>
        </p:nvSpPr>
        <p:spPr>
          <a:xfrm>
            <a:off x="1597819" y="4535956"/>
            <a:ext cx="1663700" cy="1244600"/>
          </a:xfrm>
          <a:custGeom>
            <a:avLst/>
            <a:gdLst/>
            <a:ahLst/>
            <a:cxnLst/>
            <a:rect l="l" t="t" r="r" b="b"/>
            <a:pathLst>
              <a:path w="1663700" h="1244600" extrusionOk="0">
                <a:moveTo>
                  <a:pt x="0" y="1244599"/>
                </a:moveTo>
                <a:lnTo>
                  <a:pt x="1663700" y="1244599"/>
                </a:lnTo>
                <a:lnTo>
                  <a:pt x="1663700" y="0"/>
                </a:lnTo>
                <a:lnTo>
                  <a:pt x="0" y="0"/>
                </a:lnTo>
                <a:lnTo>
                  <a:pt x="0" y="1244599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5" name="Google Shape;265;p11"/>
          <p:cNvSpPr txBox="1"/>
          <p:nvPr/>
        </p:nvSpPr>
        <p:spPr>
          <a:xfrm>
            <a:off x="842169" y="6129337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3" name="Google Shape;283;p12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4" name="Google Shape;284;p12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5" name="Google Shape;285;p12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6" name="Google Shape;286;p12"/>
          <p:cNvSpPr/>
          <p:nvPr/>
        </p:nvSpPr>
        <p:spPr>
          <a:xfrm>
            <a:off x="0" y="1128712"/>
            <a:ext cx="4859338" cy="2082800"/>
          </a:xfrm>
          <a:custGeom>
            <a:avLst/>
            <a:gdLst/>
            <a:ahLst/>
            <a:cxnLst/>
            <a:rect l="l" t="t" r="r" b="b"/>
            <a:pathLst>
              <a:path w="4572000" h="2082800" extrusionOk="0">
                <a:moveTo>
                  <a:pt x="0" y="2082800"/>
                </a:moveTo>
                <a:lnTo>
                  <a:pt x="4572000" y="2082800"/>
                </a:lnTo>
                <a:lnTo>
                  <a:pt x="4572000" y="0"/>
                </a:lnTo>
                <a:lnTo>
                  <a:pt x="0" y="0"/>
                </a:lnTo>
                <a:lnTo>
                  <a:pt x="0" y="20828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7" name="Google Shape;287;p1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8" name="Google Shape;288;p12"/>
          <p:cNvSpPr/>
          <p:nvPr/>
        </p:nvSpPr>
        <p:spPr>
          <a:xfrm>
            <a:off x="0" y="3211512"/>
            <a:ext cx="4859338" cy="2324100"/>
          </a:xfrm>
          <a:custGeom>
            <a:avLst/>
            <a:gdLst/>
            <a:ahLst/>
            <a:cxnLst/>
            <a:rect l="l" t="t" r="r" b="b"/>
            <a:pathLst>
              <a:path w="4572000" h="2324100" extrusionOk="0">
                <a:moveTo>
                  <a:pt x="0" y="2324100"/>
                </a:moveTo>
                <a:lnTo>
                  <a:pt x="4572000" y="2324100"/>
                </a:lnTo>
                <a:lnTo>
                  <a:pt x="4572000" y="0"/>
                </a:lnTo>
                <a:lnTo>
                  <a:pt x="0" y="0"/>
                </a:lnTo>
                <a:lnTo>
                  <a:pt x="0" y="2324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9" name="Google Shape;289;p12"/>
          <p:cNvSpPr/>
          <p:nvPr/>
        </p:nvSpPr>
        <p:spPr>
          <a:xfrm>
            <a:off x="0" y="31988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0" name="Google Shape;290;p12"/>
          <p:cNvSpPr/>
          <p:nvPr/>
        </p:nvSpPr>
        <p:spPr>
          <a:xfrm>
            <a:off x="0" y="5535611"/>
            <a:ext cx="4859338" cy="1268413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1" name="Google Shape;291;p12"/>
          <p:cNvSpPr/>
          <p:nvPr/>
        </p:nvSpPr>
        <p:spPr>
          <a:xfrm>
            <a:off x="0" y="55229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2" name="Google Shape;292;p12"/>
          <p:cNvSpPr txBox="1"/>
          <p:nvPr/>
        </p:nvSpPr>
        <p:spPr>
          <a:xfrm>
            <a:off x="143277" y="1237319"/>
            <a:ext cx="457239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2083332" y="5644219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143277" y="3328358"/>
            <a:ext cx="4572392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504988" y="17478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6" name="Google Shape;296;p12"/>
          <p:cNvSpPr/>
          <p:nvPr/>
        </p:nvSpPr>
        <p:spPr>
          <a:xfrm>
            <a:off x="1504995" y="1748002"/>
            <a:ext cx="712463" cy="5343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7" name="Google Shape;297;p12"/>
          <p:cNvSpPr/>
          <p:nvPr/>
        </p:nvSpPr>
        <p:spPr>
          <a:xfrm>
            <a:off x="1504988" y="17478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8" name="Google Shape;298;p12"/>
          <p:cNvSpPr txBox="1"/>
          <p:nvPr/>
        </p:nvSpPr>
        <p:spPr>
          <a:xfrm>
            <a:off x="2567622" y="2210275"/>
            <a:ext cx="10718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 from the Music category.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3765073" y="17478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0" name="Google Shape;300;p12"/>
          <p:cNvSpPr/>
          <p:nvPr/>
        </p:nvSpPr>
        <p:spPr>
          <a:xfrm>
            <a:off x="3832903" y="1806844"/>
            <a:ext cx="576811" cy="5223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1" name="Google Shape;301;p12"/>
          <p:cNvSpPr/>
          <p:nvPr/>
        </p:nvSpPr>
        <p:spPr>
          <a:xfrm>
            <a:off x="3765073" y="17478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2" name="Google Shape;302;p12"/>
          <p:cNvSpPr/>
          <p:nvPr/>
        </p:nvSpPr>
        <p:spPr>
          <a:xfrm>
            <a:off x="2429669" y="1601151"/>
            <a:ext cx="0" cy="988060"/>
          </a:xfrm>
          <a:custGeom>
            <a:avLst/>
            <a:gdLst/>
            <a:ahLst/>
            <a:cxnLst/>
            <a:rect l="l" t="t" r="r" b="b"/>
            <a:pathLst>
              <a:path w="120000" h="988060" extrusionOk="0">
                <a:moveTo>
                  <a:pt x="0" y="0"/>
                </a:moveTo>
                <a:lnTo>
                  <a:pt x="0" y="988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3" name="Google Shape;303;p12"/>
          <p:cNvSpPr/>
          <p:nvPr/>
        </p:nvSpPr>
        <p:spPr>
          <a:xfrm>
            <a:off x="1149636" y="3604669"/>
            <a:ext cx="1344000" cy="178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4" name="Google Shape;304;p12"/>
          <p:cNvSpPr txBox="1"/>
          <p:nvPr/>
        </p:nvSpPr>
        <p:spPr>
          <a:xfrm>
            <a:off x="359570" y="2252465"/>
            <a:ext cx="99247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indent="-1270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9" name="Google Shape;309;p12"/>
          <p:cNvSpPr txBox="1">
            <a:spLocks noGrp="1"/>
          </p:cNvSpPr>
          <p:nvPr>
            <p:ph type="title"/>
          </p:nvPr>
        </p:nvSpPr>
        <p:spPr>
          <a:xfrm>
            <a:off x="359570" y="445855"/>
            <a:ext cx="4254475" cy="54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9375"/>
              </a:lnSpc>
            </a:pPr>
            <a:r>
              <a:rPr lang="en-US" sz="2400" dirty="0"/>
              <a:t>Make a Rhythm</a:t>
            </a:r>
            <a:endParaRPr sz="2400" dirty="0"/>
          </a:p>
          <a:p>
            <a:pPr marL="12700">
              <a:lnSpc>
                <a:spcPct val="118499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792445" y="2291139"/>
            <a:ext cx="700099" cy="18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</a:t>
            </a:r>
            <a:r>
              <a:rPr lang="en-US" sz="800" dirty="0" err="1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Tabla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622065" y="2282288"/>
            <a:ext cx="4603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Theater 2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2206545" y="6068097"/>
            <a:ext cx="198437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769938" y="6154966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4" name="Google Shape;314;p12"/>
          <p:cNvSpPr/>
          <p:nvPr/>
        </p:nvSpPr>
        <p:spPr>
          <a:xfrm>
            <a:off x="769938" y="612427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5" name="Google Shape;315;p12"/>
          <p:cNvSpPr/>
          <p:nvPr/>
        </p:nvSpPr>
        <p:spPr>
          <a:xfrm>
            <a:off x="146400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6" name="Google Shape;316;p12"/>
          <p:cNvSpPr/>
          <p:nvPr/>
        </p:nvSpPr>
        <p:spPr>
          <a:xfrm>
            <a:off x="146400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7" name="Google Shape;317;p12"/>
          <p:cNvSpPr/>
          <p:nvPr/>
        </p:nvSpPr>
        <p:spPr>
          <a:xfrm>
            <a:off x="100172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8" name="Google Shape;318;p12"/>
          <p:cNvSpPr/>
          <p:nvPr/>
        </p:nvSpPr>
        <p:spPr>
          <a:xfrm>
            <a:off x="100172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9" name="Google Shape;319;p12"/>
          <p:cNvSpPr/>
          <p:nvPr/>
        </p:nvSpPr>
        <p:spPr>
          <a:xfrm>
            <a:off x="123286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0" name="Google Shape;320;p12"/>
          <p:cNvSpPr/>
          <p:nvPr/>
        </p:nvSpPr>
        <p:spPr>
          <a:xfrm>
            <a:off x="123286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1" name="Google Shape;321;p12"/>
          <p:cNvSpPr/>
          <p:nvPr/>
        </p:nvSpPr>
        <p:spPr>
          <a:xfrm>
            <a:off x="77058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2" name="Google Shape;322;p12"/>
          <p:cNvSpPr/>
          <p:nvPr/>
        </p:nvSpPr>
        <p:spPr>
          <a:xfrm>
            <a:off x="77058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3" name="Google Shape;323;p12"/>
          <p:cNvSpPr/>
          <p:nvPr/>
        </p:nvSpPr>
        <p:spPr>
          <a:xfrm>
            <a:off x="1695142" y="5893105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4" name="Google Shape;324;p12"/>
          <p:cNvSpPr/>
          <p:nvPr/>
        </p:nvSpPr>
        <p:spPr>
          <a:xfrm>
            <a:off x="1695142" y="587511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5" name="Google Shape;325;p12"/>
          <p:cNvSpPr/>
          <p:nvPr/>
        </p:nvSpPr>
        <p:spPr>
          <a:xfrm>
            <a:off x="844828" y="594454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6" name="Google Shape;326;p12"/>
          <p:cNvSpPr/>
          <p:nvPr/>
        </p:nvSpPr>
        <p:spPr>
          <a:xfrm>
            <a:off x="1072703" y="5945916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7" name="Google Shape;327;p12"/>
          <p:cNvSpPr/>
          <p:nvPr/>
        </p:nvSpPr>
        <p:spPr>
          <a:xfrm>
            <a:off x="1764123" y="5945916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8" name="Google Shape;328;p12"/>
          <p:cNvSpPr/>
          <p:nvPr/>
        </p:nvSpPr>
        <p:spPr>
          <a:xfrm>
            <a:off x="1538752" y="5945916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9" name="Google Shape;329;p12"/>
          <p:cNvSpPr/>
          <p:nvPr/>
        </p:nvSpPr>
        <p:spPr>
          <a:xfrm>
            <a:off x="1310481" y="5945916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0" name="Google Shape;330;p12"/>
          <p:cNvSpPr/>
          <p:nvPr/>
        </p:nvSpPr>
        <p:spPr>
          <a:xfrm>
            <a:off x="1837896" y="6178534"/>
            <a:ext cx="350520" cy="50800"/>
          </a:xfrm>
          <a:custGeom>
            <a:avLst/>
            <a:gdLst/>
            <a:ahLst/>
            <a:cxnLst/>
            <a:rect l="l" t="t" r="r" b="b"/>
            <a:pathLst>
              <a:path w="350519" h="50800" extrusionOk="0">
                <a:moveTo>
                  <a:pt x="350519" y="0"/>
                </a:moveTo>
                <a:lnTo>
                  <a:pt x="181736" y="50799"/>
                </a:lnTo>
                <a:lnTo>
                  <a:pt x="0" y="50799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1" name="Google Shape;331;p12"/>
          <p:cNvSpPr txBox="1"/>
          <p:nvPr/>
        </p:nvSpPr>
        <p:spPr>
          <a:xfrm>
            <a:off x="2114708" y="2702758"/>
            <a:ext cx="2499333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music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Music</a:t>
            </a:r>
            <a:endParaRPr sz="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12700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445928" y="2725306"/>
            <a:ext cx="1536700" cy="3174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3" name="Google Shape;333;p12"/>
          <p:cNvSpPr/>
          <p:nvPr/>
        </p:nvSpPr>
        <p:spPr>
          <a:xfrm>
            <a:off x="439578" y="2718943"/>
            <a:ext cx="1549400" cy="330200"/>
          </a:xfrm>
          <a:custGeom>
            <a:avLst/>
            <a:gdLst/>
            <a:ahLst/>
            <a:cxnLst/>
            <a:rect l="l" t="t" r="r" b="b"/>
            <a:pathLst>
              <a:path w="1549400" h="330200" extrusionOk="0">
                <a:moveTo>
                  <a:pt x="44450" y="0"/>
                </a:moveTo>
                <a:lnTo>
                  <a:pt x="31016" y="2001"/>
                </a:lnTo>
                <a:lnTo>
                  <a:pt x="16457" y="9042"/>
                </a:lnTo>
                <a:lnTo>
                  <a:pt x="4782" y="22674"/>
                </a:lnTo>
                <a:lnTo>
                  <a:pt x="0" y="44450"/>
                </a:lnTo>
                <a:lnTo>
                  <a:pt x="0" y="285750"/>
                </a:lnTo>
                <a:lnTo>
                  <a:pt x="2001" y="299183"/>
                </a:lnTo>
                <a:lnTo>
                  <a:pt x="9042" y="313742"/>
                </a:lnTo>
                <a:lnTo>
                  <a:pt x="22674" y="325417"/>
                </a:lnTo>
                <a:lnTo>
                  <a:pt x="44450" y="330200"/>
                </a:lnTo>
                <a:lnTo>
                  <a:pt x="1504950" y="330200"/>
                </a:lnTo>
                <a:lnTo>
                  <a:pt x="1518383" y="328198"/>
                </a:lnTo>
                <a:lnTo>
                  <a:pt x="1532942" y="321157"/>
                </a:lnTo>
                <a:lnTo>
                  <a:pt x="1544617" y="307525"/>
                </a:lnTo>
                <a:lnTo>
                  <a:pt x="1549400" y="285750"/>
                </a:lnTo>
                <a:lnTo>
                  <a:pt x="1549400" y="44450"/>
                </a:lnTo>
                <a:lnTo>
                  <a:pt x="1547398" y="31016"/>
                </a:lnTo>
                <a:lnTo>
                  <a:pt x="1540357" y="16457"/>
                </a:lnTo>
                <a:lnTo>
                  <a:pt x="1526725" y="4782"/>
                </a:lnTo>
                <a:lnTo>
                  <a:pt x="1504950" y="0"/>
                </a:lnTo>
                <a:lnTo>
                  <a:pt x="4445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4" name="Google Shape;334;p12"/>
          <p:cNvSpPr/>
          <p:nvPr/>
        </p:nvSpPr>
        <p:spPr>
          <a:xfrm>
            <a:off x="1382247" y="2880608"/>
            <a:ext cx="102552" cy="1143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5" name="Google Shape;335;p12"/>
          <p:cNvSpPr/>
          <p:nvPr/>
        </p:nvSpPr>
        <p:spPr>
          <a:xfrm>
            <a:off x="1961774" y="4084474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6" name="Google Shape;336;p12"/>
          <p:cNvSpPr txBox="1"/>
          <p:nvPr/>
        </p:nvSpPr>
        <p:spPr>
          <a:xfrm>
            <a:off x="2210744" y="4004412"/>
            <a:ext cx="22818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to repeat.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2152936" y="4557774"/>
            <a:ext cx="325119" cy="0"/>
          </a:xfrm>
          <a:custGeom>
            <a:avLst/>
            <a:gdLst/>
            <a:ahLst/>
            <a:cxnLst/>
            <a:rect l="l" t="t" r="r" b="b"/>
            <a:pathLst>
              <a:path w="325119" h="120000" extrusionOk="0">
                <a:moveTo>
                  <a:pt x="3248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8" name="Google Shape;338;p12"/>
          <p:cNvSpPr txBox="1"/>
          <p:nvPr/>
        </p:nvSpPr>
        <p:spPr>
          <a:xfrm>
            <a:off x="2411444" y="4477712"/>
            <a:ext cx="2202600" cy="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8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 to change the rhythm.</a:t>
            </a:r>
            <a:endParaRPr sz="8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326C507-ABC7-48FB-9C42-7EE777688CBD}"/>
              </a:ext>
            </a:extLst>
          </p:cNvPr>
          <p:cNvGrpSpPr/>
          <p:nvPr/>
        </p:nvGrpSpPr>
        <p:grpSpPr>
          <a:xfrm>
            <a:off x="2900520" y="1770223"/>
            <a:ext cx="412750" cy="412751"/>
            <a:chOff x="3362829" y="1452757"/>
            <a:chExt cx="412750" cy="412751"/>
          </a:xfrm>
        </p:grpSpPr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4533B78A-0464-42C1-83B8-0F7B8BA368B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EE7F64ED-22EE-4BF0-9817-857996072CFA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CAC24B5-A4C4-47C5-B16A-0D4E812B2CD9}"/>
              </a:ext>
            </a:extLst>
          </p:cNvPr>
          <p:cNvGrpSpPr/>
          <p:nvPr/>
        </p:nvGrpSpPr>
        <p:grpSpPr>
          <a:xfrm>
            <a:off x="655965" y="1764111"/>
            <a:ext cx="418434" cy="412750"/>
            <a:chOff x="1082678" y="1476917"/>
            <a:chExt cx="418434" cy="412750"/>
          </a:xfrm>
        </p:grpSpPr>
        <p:sp>
          <p:nvSpPr>
            <p:cNvPr id="74" name="object 26">
              <a:extLst>
                <a:ext uri="{FF2B5EF4-FFF2-40B4-BE49-F238E27FC236}">
                  <a16:creationId xmlns:a16="http://schemas.microsoft.com/office/drawing/2014/main" id="{A72CCA57-E3E2-4BCE-83BB-0ECF4F1261A7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7">
              <a:extLst>
                <a:ext uri="{FF2B5EF4-FFF2-40B4-BE49-F238E27FC236}">
                  <a16:creationId xmlns:a16="http://schemas.microsoft.com/office/drawing/2014/main" id="{BD7E13F5-E3E9-45C0-8142-6BD039105D98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4" name="Google Shape;344;p13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5" name="Google Shape;345;p13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6" name="Google Shape;346;p13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7" name="Google Shape;347;p13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8" name="Google Shape;348;p13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9" name="Google Shape;349;p13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0" name="Google Shape;350;p13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1" name="Google Shape;351;p13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2" name="Google Shape;352;p13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3" name="Google Shape;353;p13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4" name="Google Shape;354;p13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5" name="Google Shape;355;p13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6" name="Google Shape;356;p13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7" name="Google Shape;357;p13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8" name="Google Shape;358;p1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9" name="Google Shape;359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0" name="Google Shape;360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1" name="Google Shape;361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2" name="Google Shape;362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3" name="Google Shape;363;p13"/>
          <p:cNvSpPr txBox="1"/>
          <p:nvPr/>
        </p:nvSpPr>
        <p:spPr>
          <a:xfrm>
            <a:off x="2376519" y="6137035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960703" y="4618986"/>
            <a:ext cx="88392" cy="1409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5" name="Google Shape;365;p13"/>
          <p:cNvSpPr/>
          <p:nvPr/>
        </p:nvSpPr>
        <p:spPr>
          <a:xfrm>
            <a:off x="1069139" y="4618985"/>
            <a:ext cx="65130" cy="1411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6" name="Google Shape;366;p13"/>
          <p:cNvSpPr txBox="1"/>
          <p:nvPr/>
        </p:nvSpPr>
        <p:spPr>
          <a:xfrm>
            <a:off x="784620" y="1465263"/>
            <a:ext cx="328930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between costumes to animate.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/>
          </p:nvPr>
        </p:nvSpPr>
        <p:spPr>
          <a:xfrm>
            <a:off x="143669" y="54836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400" dirty="0"/>
              <a:t>Animate a Drum</a:t>
            </a:r>
            <a:endParaRPr sz="2400" dirty="0"/>
          </a:p>
        </p:txBody>
      </p:sp>
      <p:sp>
        <p:nvSpPr>
          <p:cNvPr id="368" name="Google Shape;368;p13"/>
          <p:cNvSpPr/>
          <p:nvPr/>
        </p:nvSpPr>
        <p:spPr>
          <a:xfrm>
            <a:off x="1293020" y="2046592"/>
            <a:ext cx="2273287" cy="17133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9" name="Google Shape;369;p13"/>
          <p:cNvSpPr/>
          <p:nvPr/>
        </p:nvSpPr>
        <p:spPr>
          <a:xfrm>
            <a:off x="1293019" y="2046591"/>
            <a:ext cx="2273300" cy="1713864"/>
          </a:xfrm>
          <a:custGeom>
            <a:avLst/>
            <a:gdLst/>
            <a:ahLst/>
            <a:cxnLst/>
            <a:rect l="l" t="t" r="r" b="b"/>
            <a:pathLst>
              <a:path w="2273300" h="1713864" extrusionOk="0">
                <a:moveTo>
                  <a:pt x="0" y="1713306"/>
                </a:moveTo>
                <a:lnTo>
                  <a:pt x="2273300" y="1713306"/>
                </a:lnTo>
                <a:lnTo>
                  <a:pt x="2273300" y="0"/>
                </a:lnTo>
                <a:lnTo>
                  <a:pt x="0" y="0"/>
                </a:lnTo>
                <a:lnTo>
                  <a:pt x="0" y="1713306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0" name="Google Shape;370;p13"/>
          <p:cNvSpPr/>
          <p:nvPr/>
        </p:nvSpPr>
        <p:spPr>
          <a:xfrm>
            <a:off x="1293020" y="3935169"/>
            <a:ext cx="2273287" cy="17144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1" name="Google Shape;371;p13"/>
          <p:cNvSpPr/>
          <p:nvPr/>
        </p:nvSpPr>
        <p:spPr>
          <a:xfrm>
            <a:off x="1293019" y="3935170"/>
            <a:ext cx="2273300" cy="1714500"/>
          </a:xfrm>
          <a:custGeom>
            <a:avLst/>
            <a:gdLst/>
            <a:ahLst/>
            <a:cxnLst/>
            <a:rect l="l" t="t" r="r" b="b"/>
            <a:pathLst>
              <a:path w="2273300" h="1714500" extrusionOk="0">
                <a:moveTo>
                  <a:pt x="0" y="1714500"/>
                </a:moveTo>
                <a:lnTo>
                  <a:pt x="2273300" y="1714500"/>
                </a:lnTo>
                <a:lnTo>
                  <a:pt x="227330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2" name="Google Shape;372;p13"/>
          <p:cNvSpPr txBox="1"/>
          <p:nvPr/>
        </p:nvSpPr>
        <p:spPr>
          <a:xfrm>
            <a:off x="842169" y="6129337"/>
            <a:ext cx="1336230" cy="20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/>
          <p:nvPr/>
        </p:nvSpPr>
        <p:spPr>
          <a:xfrm>
            <a:off x="0" y="0"/>
            <a:ext cx="4859335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9" name="Google Shape;379;p14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0" name="Google Shape;380;p14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1" name="Google Shape;381;p14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2" name="Google Shape;382;p14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3" name="Google Shape;383;p14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4" name="Google Shape;384;p14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5" name="Google Shape;385;p14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6" name="Google Shape;386;p14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7" name="Google Shape;387;p14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8" name="Google Shape;388;p14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9" name="Google Shape;389;p14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0" name="Google Shape;390;p14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1" name="Google Shape;391;p14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2" name="Google Shape;392;p14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3" name="Google Shape;393;p14"/>
          <p:cNvSpPr/>
          <p:nvPr/>
        </p:nvSpPr>
        <p:spPr>
          <a:xfrm>
            <a:off x="0" y="1128712"/>
            <a:ext cx="4859335" cy="1943100"/>
          </a:xfrm>
          <a:custGeom>
            <a:avLst/>
            <a:gdLst/>
            <a:ahLst/>
            <a:cxnLst/>
            <a:rect l="l" t="t" r="r" b="b"/>
            <a:pathLst>
              <a:path w="4572000" h="1943100" extrusionOk="0">
                <a:moveTo>
                  <a:pt x="0" y="1943100"/>
                </a:moveTo>
                <a:lnTo>
                  <a:pt x="4572000" y="1943100"/>
                </a:lnTo>
                <a:lnTo>
                  <a:pt x="4572000" y="0"/>
                </a:lnTo>
                <a:lnTo>
                  <a:pt x="0" y="0"/>
                </a:lnTo>
                <a:lnTo>
                  <a:pt x="0" y="1943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4" name="Google Shape;394;p14"/>
          <p:cNvSpPr/>
          <p:nvPr/>
        </p:nvSpPr>
        <p:spPr>
          <a:xfrm>
            <a:off x="0" y="11160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5" name="Google Shape;395;p14"/>
          <p:cNvSpPr/>
          <p:nvPr/>
        </p:nvSpPr>
        <p:spPr>
          <a:xfrm>
            <a:off x="0" y="3071812"/>
            <a:ext cx="4859335" cy="2730500"/>
          </a:xfrm>
          <a:custGeom>
            <a:avLst/>
            <a:gdLst/>
            <a:ahLst/>
            <a:cxnLst/>
            <a:rect l="l" t="t" r="r" b="b"/>
            <a:pathLst>
              <a:path w="4572000" h="2730500" extrusionOk="0">
                <a:moveTo>
                  <a:pt x="0" y="2730500"/>
                </a:moveTo>
                <a:lnTo>
                  <a:pt x="4572000" y="2730500"/>
                </a:lnTo>
                <a:lnTo>
                  <a:pt x="4572000" y="0"/>
                </a:lnTo>
                <a:lnTo>
                  <a:pt x="0" y="0"/>
                </a:lnTo>
                <a:lnTo>
                  <a:pt x="0" y="27305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6" name="Google Shape;396;p14"/>
          <p:cNvSpPr/>
          <p:nvPr/>
        </p:nvSpPr>
        <p:spPr>
          <a:xfrm>
            <a:off x="0" y="30591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7" name="Google Shape;397;p14"/>
          <p:cNvSpPr/>
          <p:nvPr/>
        </p:nvSpPr>
        <p:spPr>
          <a:xfrm>
            <a:off x="1686244" y="3739109"/>
            <a:ext cx="1486851" cy="19507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8" name="Google Shape;398;p14"/>
          <p:cNvSpPr/>
          <p:nvPr/>
        </p:nvSpPr>
        <p:spPr>
          <a:xfrm>
            <a:off x="0" y="5802311"/>
            <a:ext cx="4859335" cy="1001713"/>
          </a:xfrm>
          <a:custGeom>
            <a:avLst/>
            <a:gdLst/>
            <a:ahLst/>
            <a:cxnLst/>
            <a:rect l="l" t="t" r="r" b="b"/>
            <a:pathLst>
              <a:path w="4572000" h="800100" extrusionOk="0">
                <a:moveTo>
                  <a:pt x="0" y="800100"/>
                </a:moveTo>
                <a:lnTo>
                  <a:pt x="4572000" y="800100"/>
                </a:lnTo>
                <a:lnTo>
                  <a:pt x="4572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9" name="Google Shape;399;p14"/>
          <p:cNvSpPr/>
          <p:nvPr/>
        </p:nvSpPr>
        <p:spPr>
          <a:xfrm>
            <a:off x="0" y="57896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0" name="Google Shape;400;p14"/>
          <p:cNvSpPr txBox="1"/>
          <p:nvPr/>
        </p:nvSpPr>
        <p:spPr>
          <a:xfrm>
            <a:off x="158357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4"/>
          <p:cNvSpPr txBox="1"/>
          <p:nvPr/>
        </p:nvSpPr>
        <p:spPr>
          <a:xfrm>
            <a:off x="472988" y="2303973"/>
            <a:ext cx="41529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drum.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830301" y="1554162"/>
            <a:ext cx="0" cy="1365250"/>
          </a:xfrm>
          <a:custGeom>
            <a:avLst/>
            <a:gdLst/>
            <a:ahLst/>
            <a:cxnLst/>
            <a:rect l="l" t="t" r="r" b="b"/>
            <a:pathLst>
              <a:path w="120000" h="1365250" extrusionOk="0">
                <a:moveTo>
                  <a:pt x="0" y="0"/>
                </a:moveTo>
                <a:lnTo>
                  <a:pt x="0" y="136525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3" name="Google Shape;403;p14"/>
          <p:cNvSpPr/>
          <p:nvPr/>
        </p:nvSpPr>
        <p:spPr>
          <a:xfrm>
            <a:off x="3318394" y="1766086"/>
            <a:ext cx="1116533" cy="11501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4" name="Google Shape;404;p14"/>
          <p:cNvSpPr/>
          <p:nvPr/>
        </p:nvSpPr>
        <p:spPr>
          <a:xfrm>
            <a:off x="3318394" y="1766085"/>
            <a:ext cx="1116965" cy="1150620"/>
          </a:xfrm>
          <a:custGeom>
            <a:avLst/>
            <a:gdLst/>
            <a:ahLst/>
            <a:cxnLst/>
            <a:rect l="l" t="t" r="r" b="b"/>
            <a:pathLst>
              <a:path w="1116964" h="115062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73950"/>
                </a:lnTo>
                <a:lnTo>
                  <a:pt x="1190" y="1118003"/>
                </a:lnTo>
                <a:lnTo>
                  <a:pt x="9525" y="1140625"/>
                </a:lnTo>
                <a:lnTo>
                  <a:pt x="32146" y="1148959"/>
                </a:lnTo>
                <a:lnTo>
                  <a:pt x="76200" y="1150150"/>
                </a:lnTo>
                <a:lnTo>
                  <a:pt x="1040333" y="1150150"/>
                </a:lnTo>
                <a:lnTo>
                  <a:pt x="1084386" y="1148959"/>
                </a:lnTo>
                <a:lnTo>
                  <a:pt x="1107008" y="1140625"/>
                </a:lnTo>
                <a:lnTo>
                  <a:pt x="1115342" y="1118003"/>
                </a:lnTo>
                <a:lnTo>
                  <a:pt x="1116533" y="1073950"/>
                </a:lnTo>
                <a:lnTo>
                  <a:pt x="1116533" y="76200"/>
                </a:lnTo>
                <a:lnTo>
                  <a:pt x="1115342" y="32146"/>
                </a:lnTo>
                <a:lnTo>
                  <a:pt x="1107008" y="9525"/>
                </a:lnTo>
                <a:lnTo>
                  <a:pt x="1084386" y="1190"/>
                </a:lnTo>
                <a:lnTo>
                  <a:pt x="1040333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5" name="Google Shape;405;p14"/>
          <p:cNvSpPr txBox="1"/>
          <p:nvPr/>
        </p:nvSpPr>
        <p:spPr>
          <a:xfrm>
            <a:off x="2284889" y="3393034"/>
            <a:ext cx="2430780" cy="31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>
              <a:spcBef>
                <a:spcPts val="944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6" name="Google Shape;406;p14"/>
          <p:cNvSpPr txBox="1"/>
          <p:nvPr/>
        </p:nvSpPr>
        <p:spPr>
          <a:xfrm>
            <a:off x="1960103" y="1845682"/>
            <a:ext cx="12115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7" name="Google Shape;407;p14"/>
          <p:cNvSpPr txBox="1"/>
          <p:nvPr/>
        </p:nvSpPr>
        <p:spPr>
          <a:xfrm>
            <a:off x="1960103" y="2302882"/>
            <a:ext cx="11912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can use the paint tools to change colors.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1965471" y="1610194"/>
            <a:ext cx="674458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9" name="Google Shape;409;p14"/>
          <p:cNvSpPr/>
          <p:nvPr/>
        </p:nvSpPr>
        <p:spPr>
          <a:xfrm>
            <a:off x="1965473" y="1610205"/>
            <a:ext cx="675005" cy="205740"/>
          </a:xfrm>
          <a:custGeom>
            <a:avLst/>
            <a:gdLst/>
            <a:ahLst/>
            <a:cxnLst/>
            <a:rect l="l" t="t" r="r" b="b"/>
            <a:pathLst>
              <a:path w="675005" h="205740" extrusionOk="0">
                <a:moveTo>
                  <a:pt x="674458" y="205219"/>
                </a:moveTo>
                <a:lnTo>
                  <a:pt x="674458" y="86791"/>
                </a:lnTo>
                <a:lnTo>
                  <a:pt x="667839" y="53220"/>
                </a:lnTo>
                <a:lnTo>
                  <a:pt x="649774" y="25746"/>
                </a:lnTo>
                <a:lnTo>
                  <a:pt x="622954" y="7096"/>
                </a:lnTo>
                <a:lnTo>
                  <a:pt x="5900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6744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0" name="Google Shape;410;p14"/>
          <p:cNvSpPr/>
          <p:nvPr/>
        </p:nvSpPr>
        <p:spPr>
          <a:xfrm>
            <a:off x="1648366" y="3478873"/>
            <a:ext cx="560171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1" name="Google Shape;411;p14"/>
          <p:cNvSpPr/>
          <p:nvPr/>
        </p:nvSpPr>
        <p:spPr>
          <a:xfrm>
            <a:off x="1648372" y="3478873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2" name="Google Shape;412;p14"/>
          <p:cNvSpPr txBox="1">
            <a:spLocks noGrp="1"/>
          </p:cNvSpPr>
          <p:nvPr>
            <p:ph type="title"/>
          </p:nvPr>
        </p:nvSpPr>
        <p:spPr>
          <a:xfrm>
            <a:off x="359569" y="453475"/>
            <a:ext cx="4356100" cy="53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8125"/>
              </a:lnSpc>
            </a:pPr>
            <a:r>
              <a:rPr lang="en-US" sz="2400" dirty="0"/>
              <a:t>Animate a Drum</a:t>
            </a:r>
            <a:endParaRPr sz="2400" dirty="0"/>
          </a:p>
          <a:p>
            <a:pPr marL="12700">
              <a:lnSpc>
                <a:spcPct val="115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5" name="Google Shape;415;p14"/>
          <p:cNvSpPr/>
          <p:nvPr/>
        </p:nvSpPr>
        <p:spPr>
          <a:xfrm>
            <a:off x="1012741" y="1804698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6" name="Google Shape;416;p14"/>
          <p:cNvSpPr/>
          <p:nvPr/>
        </p:nvSpPr>
        <p:spPr>
          <a:xfrm>
            <a:off x="1124677" y="1858179"/>
            <a:ext cx="486331" cy="4759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7" name="Google Shape;417;p14"/>
          <p:cNvSpPr/>
          <p:nvPr/>
        </p:nvSpPr>
        <p:spPr>
          <a:xfrm>
            <a:off x="1012741" y="1804699"/>
            <a:ext cx="710205" cy="648202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8" name="Google Shape;418;p14"/>
          <p:cNvSpPr txBox="1"/>
          <p:nvPr/>
        </p:nvSpPr>
        <p:spPr>
          <a:xfrm>
            <a:off x="1076877" y="2294953"/>
            <a:ext cx="589306" cy="13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Conga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9" name="Google Shape;419;p14"/>
          <p:cNvSpPr txBox="1"/>
          <p:nvPr/>
        </p:nvSpPr>
        <p:spPr>
          <a:xfrm>
            <a:off x="3437223" y="4477635"/>
            <a:ext cx="1012138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>
              <a:lnSpc>
                <a:spcPct val="111100"/>
              </a:lnSpc>
              <a:tabLst>
                <a:tab pos="358775" algn="l"/>
              </a:tabLst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menu.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3255990" y="4653213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5" h="120000" extrusionOk="0">
                <a:moveTo>
                  <a:pt x="13489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1" name="Google Shape;421;p14"/>
          <p:cNvSpPr txBox="1"/>
          <p:nvPr/>
        </p:nvSpPr>
        <p:spPr>
          <a:xfrm>
            <a:off x="143670" y="5880375"/>
            <a:ext cx="4586687" cy="31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t" anchorCtr="0">
            <a:noAutofit/>
          </a:bodyPr>
          <a:lstStyle/>
          <a:p>
            <a:pPr marL="12065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1518361" y="6165249"/>
            <a:ext cx="204584" cy="2219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3" name="Google Shape;423;p14"/>
          <p:cNvSpPr/>
          <p:nvPr/>
        </p:nvSpPr>
        <p:spPr>
          <a:xfrm>
            <a:off x="3120549" y="4361110"/>
            <a:ext cx="133985" cy="620395"/>
          </a:xfrm>
          <a:custGeom>
            <a:avLst/>
            <a:gdLst/>
            <a:ahLst/>
            <a:cxnLst/>
            <a:rect l="l" t="t" r="r" b="b"/>
            <a:pathLst>
              <a:path w="133985" h="620395" extrusionOk="0">
                <a:moveTo>
                  <a:pt x="12700" y="0"/>
                </a:moveTo>
                <a:lnTo>
                  <a:pt x="133591" y="0"/>
                </a:lnTo>
                <a:lnTo>
                  <a:pt x="133591" y="620077"/>
                </a:lnTo>
                <a:lnTo>
                  <a:pt x="0" y="620077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C68CC9-BCA3-AF4E-85AB-42595E2C1945}"/>
              </a:ext>
            </a:extLst>
          </p:cNvPr>
          <p:cNvSpPr txBox="1"/>
          <p:nvPr/>
        </p:nvSpPr>
        <p:spPr>
          <a:xfrm>
            <a:off x="158357" y="3162245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" name="Google Shape;312;p12">
            <a:extLst>
              <a:ext uri="{FF2B5EF4-FFF2-40B4-BE49-F238E27FC236}">
                <a16:creationId xmlns:a16="http://schemas.microsoft.com/office/drawing/2014/main" id="{6AABE49A-0A79-194D-9B02-5537AE25764A}"/>
              </a:ext>
            </a:extLst>
          </p:cNvPr>
          <p:cNvSpPr txBox="1"/>
          <p:nvPr/>
        </p:nvSpPr>
        <p:spPr>
          <a:xfrm>
            <a:off x="1849290" y="6189046"/>
            <a:ext cx="2881067" cy="26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left arrow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565449D-363F-46AE-920E-93FD00532AB6}"/>
              </a:ext>
            </a:extLst>
          </p:cNvPr>
          <p:cNvGrpSpPr/>
          <p:nvPr/>
        </p:nvGrpSpPr>
        <p:grpSpPr>
          <a:xfrm>
            <a:off x="475528" y="1815101"/>
            <a:ext cx="412750" cy="412751"/>
            <a:chOff x="3362829" y="1452757"/>
            <a:chExt cx="412750" cy="412751"/>
          </a:xfrm>
        </p:grpSpPr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6C74023F-A10B-443A-ADF0-2008DE696C92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41F16779-D212-47D8-89D6-263385B86F10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370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9" name="Google Shape;429;p15"/>
          <p:cNvSpPr/>
          <p:nvPr/>
        </p:nvSpPr>
        <p:spPr>
          <a:xfrm>
            <a:off x="3414557" y="201613"/>
            <a:ext cx="1214755" cy="1040765"/>
          </a:xfrm>
          <a:custGeom>
            <a:avLst/>
            <a:gdLst/>
            <a:ahLst/>
            <a:cxnLst/>
            <a:rect l="l" t="t" r="r" b="b"/>
            <a:pathLst>
              <a:path w="1214754" h="1040765" extrusionOk="0">
                <a:moveTo>
                  <a:pt x="1088377" y="232082"/>
                </a:moveTo>
                <a:lnTo>
                  <a:pt x="636396" y="947054"/>
                </a:lnTo>
                <a:lnTo>
                  <a:pt x="813422" y="1040488"/>
                </a:lnTo>
                <a:lnTo>
                  <a:pt x="988948" y="762777"/>
                </a:lnTo>
                <a:lnTo>
                  <a:pt x="941311" y="731230"/>
                </a:lnTo>
                <a:lnTo>
                  <a:pt x="1214729" y="298427"/>
                </a:lnTo>
                <a:lnTo>
                  <a:pt x="1088377" y="232082"/>
                </a:lnTo>
                <a:close/>
              </a:path>
              <a:path w="1214754" h="1040765" extrusionOk="0">
                <a:moveTo>
                  <a:pt x="588568" y="594286"/>
                </a:moveTo>
                <a:lnTo>
                  <a:pt x="427253" y="849416"/>
                </a:lnTo>
                <a:lnTo>
                  <a:pt x="609892" y="933986"/>
                </a:lnTo>
                <a:lnTo>
                  <a:pt x="801523" y="630837"/>
                </a:lnTo>
                <a:lnTo>
                  <a:pt x="647687" y="630837"/>
                </a:lnTo>
                <a:lnTo>
                  <a:pt x="588568" y="594286"/>
                </a:lnTo>
                <a:close/>
              </a:path>
              <a:path w="1214754" h="1040765" extrusionOk="0">
                <a:moveTo>
                  <a:pt x="387781" y="483478"/>
                </a:moveTo>
                <a:lnTo>
                  <a:pt x="213702" y="758764"/>
                </a:lnTo>
                <a:lnTo>
                  <a:pt x="399910" y="837758"/>
                </a:lnTo>
                <a:lnTo>
                  <a:pt x="563587" y="578538"/>
                </a:lnTo>
                <a:lnTo>
                  <a:pt x="515391" y="546966"/>
                </a:lnTo>
                <a:lnTo>
                  <a:pt x="534633" y="516511"/>
                </a:lnTo>
                <a:lnTo>
                  <a:pt x="441528" y="516511"/>
                </a:lnTo>
                <a:lnTo>
                  <a:pt x="387781" y="483478"/>
                </a:lnTo>
                <a:close/>
              </a:path>
              <a:path w="1214754" h="1040765" extrusionOk="0">
                <a:moveTo>
                  <a:pt x="558762" y="0"/>
                </a:moveTo>
                <a:lnTo>
                  <a:pt x="422506" y="0"/>
                </a:lnTo>
                <a:lnTo>
                  <a:pt x="0" y="668365"/>
                </a:lnTo>
                <a:lnTo>
                  <a:pt x="185915" y="747613"/>
                </a:lnTo>
                <a:lnTo>
                  <a:pt x="362877" y="467781"/>
                </a:lnTo>
                <a:lnTo>
                  <a:pt x="309664" y="433034"/>
                </a:lnTo>
                <a:lnTo>
                  <a:pt x="578002" y="8194"/>
                </a:lnTo>
                <a:lnTo>
                  <a:pt x="558762" y="0"/>
                </a:lnTo>
                <a:close/>
              </a:path>
              <a:path w="1214754" h="1040765" extrusionOk="0">
                <a:moveTo>
                  <a:pt x="944410" y="163388"/>
                </a:moveTo>
                <a:lnTo>
                  <a:pt x="647687" y="630837"/>
                </a:lnTo>
                <a:lnTo>
                  <a:pt x="801523" y="630837"/>
                </a:lnTo>
                <a:lnTo>
                  <a:pt x="1061948" y="218861"/>
                </a:lnTo>
                <a:lnTo>
                  <a:pt x="944410" y="163388"/>
                </a:lnTo>
                <a:close/>
              </a:path>
              <a:path w="1214754" h="1040765" extrusionOk="0">
                <a:moveTo>
                  <a:pt x="737937" y="74163"/>
                </a:moveTo>
                <a:lnTo>
                  <a:pt x="728217" y="74650"/>
                </a:lnTo>
                <a:lnTo>
                  <a:pt x="719841" y="80227"/>
                </a:lnTo>
                <a:lnTo>
                  <a:pt x="711873" y="90744"/>
                </a:lnTo>
                <a:lnTo>
                  <a:pt x="655583" y="180594"/>
                </a:lnTo>
                <a:lnTo>
                  <a:pt x="457301" y="494286"/>
                </a:lnTo>
                <a:lnTo>
                  <a:pt x="453576" y="499886"/>
                </a:lnTo>
                <a:lnTo>
                  <a:pt x="449643" y="505394"/>
                </a:lnTo>
                <a:lnTo>
                  <a:pt x="445596" y="510904"/>
                </a:lnTo>
                <a:lnTo>
                  <a:pt x="441528" y="516511"/>
                </a:lnTo>
                <a:lnTo>
                  <a:pt x="534633" y="516511"/>
                </a:lnTo>
                <a:lnTo>
                  <a:pt x="797864" y="99888"/>
                </a:lnTo>
                <a:lnTo>
                  <a:pt x="772999" y="89699"/>
                </a:lnTo>
                <a:lnTo>
                  <a:pt x="761219" y="84593"/>
                </a:lnTo>
                <a:lnTo>
                  <a:pt x="749934" y="78920"/>
                </a:lnTo>
                <a:lnTo>
                  <a:pt x="737937" y="74163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0" name="Google Shape;430;p15"/>
          <p:cNvSpPr/>
          <p:nvPr/>
        </p:nvSpPr>
        <p:spPr>
          <a:xfrm>
            <a:off x="3205281" y="201613"/>
            <a:ext cx="597535" cy="650875"/>
          </a:xfrm>
          <a:custGeom>
            <a:avLst/>
            <a:gdLst/>
            <a:ahLst/>
            <a:cxnLst/>
            <a:rect l="l" t="t" r="r" b="b"/>
            <a:pathLst>
              <a:path w="597535" h="650875" extrusionOk="0">
                <a:moveTo>
                  <a:pt x="174993" y="294185"/>
                </a:moveTo>
                <a:lnTo>
                  <a:pt x="0" y="570905"/>
                </a:lnTo>
                <a:lnTo>
                  <a:pt x="119588" y="627082"/>
                </a:lnTo>
                <a:lnTo>
                  <a:pt x="158597" y="646051"/>
                </a:lnTo>
                <a:lnTo>
                  <a:pt x="170738" y="650513"/>
                </a:lnTo>
                <a:lnTo>
                  <a:pt x="180373" y="650142"/>
                </a:lnTo>
                <a:lnTo>
                  <a:pt x="188638" y="644764"/>
                </a:lnTo>
                <a:lnTo>
                  <a:pt x="196672" y="634202"/>
                </a:lnTo>
                <a:lnTo>
                  <a:pt x="390157" y="327129"/>
                </a:lnTo>
                <a:lnTo>
                  <a:pt x="229438" y="327129"/>
                </a:lnTo>
                <a:lnTo>
                  <a:pt x="174993" y="294185"/>
                </a:lnTo>
                <a:close/>
              </a:path>
              <a:path w="597535" h="650875" extrusionOk="0">
                <a:moveTo>
                  <a:pt x="597061" y="0"/>
                </a:moveTo>
                <a:lnTo>
                  <a:pt x="435905" y="0"/>
                </a:lnTo>
                <a:lnTo>
                  <a:pt x="249923" y="295531"/>
                </a:lnTo>
                <a:lnTo>
                  <a:pt x="244913" y="303387"/>
                </a:lnTo>
                <a:lnTo>
                  <a:pt x="229438" y="327129"/>
                </a:lnTo>
                <a:lnTo>
                  <a:pt x="390157" y="327129"/>
                </a:lnTo>
                <a:lnTo>
                  <a:pt x="59706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1" name="Google Shape;431;p15"/>
          <p:cNvSpPr/>
          <p:nvPr/>
        </p:nvSpPr>
        <p:spPr>
          <a:xfrm>
            <a:off x="4253476" y="658659"/>
            <a:ext cx="462280" cy="701040"/>
          </a:xfrm>
          <a:custGeom>
            <a:avLst/>
            <a:gdLst/>
            <a:ahLst/>
            <a:cxnLst/>
            <a:rect l="l" t="t" r="r" b="b"/>
            <a:pathLst>
              <a:path w="462279" h="701040" extrusionOk="0">
                <a:moveTo>
                  <a:pt x="175094" y="321212"/>
                </a:moveTo>
                <a:lnTo>
                  <a:pt x="0" y="598123"/>
                </a:lnTo>
                <a:lnTo>
                  <a:pt x="171297" y="700637"/>
                </a:lnTo>
                <a:lnTo>
                  <a:pt x="343433" y="428158"/>
                </a:lnTo>
                <a:lnTo>
                  <a:pt x="300977" y="399317"/>
                </a:lnTo>
                <a:lnTo>
                  <a:pt x="326735" y="358562"/>
                </a:lnTo>
                <a:lnTo>
                  <a:pt x="235330" y="358562"/>
                </a:lnTo>
                <a:lnTo>
                  <a:pt x="175094" y="321212"/>
                </a:lnTo>
                <a:close/>
              </a:path>
              <a:path w="462279" h="701040" extrusionOk="0">
                <a:moveTo>
                  <a:pt x="462192" y="0"/>
                </a:moveTo>
                <a:lnTo>
                  <a:pt x="235330" y="358562"/>
                </a:lnTo>
                <a:lnTo>
                  <a:pt x="326735" y="358562"/>
                </a:lnTo>
                <a:lnTo>
                  <a:pt x="462192" y="144337"/>
                </a:lnTo>
                <a:lnTo>
                  <a:pt x="46219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2" name="Google Shape;432;p15"/>
          <p:cNvSpPr/>
          <p:nvPr/>
        </p:nvSpPr>
        <p:spPr>
          <a:xfrm>
            <a:off x="2807648" y="201613"/>
            <a:ext cx="408305" cy="448309"/>
          </a:xfrm>
          <a:custGeom>
            <a:avLst/>
            <a:gdLst/>
            <a:ahLst/>
            <a:cxnLst/>
            <a:rect l="l" t="t" r="r" b="b"/>
            <a:pathLst>
              <a:path w="408305" h="448309" extrusionOk="0">
                <a:moveTo>
                  <a:pt x="185585" y="49418"/>
                </a:moveTo>
                <a:lnTo>
                  <a:pt x="0" y="343080"/>
                </a:lnTo>
                <a:lnTo>
                  <a:pt x="169926" y="447715"/>
                </a:lnTo>
                <a:lnTo>
                  <a:pt x="346379" y="168366"/>
                </a:lnTo>
                <a:lnTo>
                  <a:pt x="316674" y="147056"/>
                </a:lnTo>
                <a:lnTo>
                  <a:pt x="343792" y="103859"/>
                </a:lnTo>
                <a:lnTo>
                  <a:pt x="349842" y="94147"/>
                </a:lnTo>
                <a:lnTo>
                  <a:pt x="258406" y="94147"/>
                </a:lnTo>
                <a:lnTo>
                  <a:pt x="185585" y="49418"/>
                </a:lnTo>
                <a:close/>
              </a:path>
              <a:path w="408305" h="448309" extrusionOk="0">
                <a:moveTo>
                  <a:pt x="408249" y="0"/>
                </a:moveTo>
                <a:lnTo>
                  <a:pt x="317664" y="0"/>
                </a:lnTo>
                <a:lnTo>
                  <a:pt x="309067" y="14125"/>
                </a:lnTo>
                <a:lnTo>
                  <a:pt x="296658" y="34106"/>
                </a:lnTo>
                <a:lnTo>
                  <a:pt x="284032" y="54026"/>
                </a:lnTo>
                <a:lnTo>
                  <a:pt x="258406" y="94147"/>
                </a:lnTo>
                <a:lnTo>
                  <a:pt x="349842" y="94147"/>
                </a:lnTo>
                <a:lnTo>
                  <a:pt x="40824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3" name="Google Shape;433;p15"/>
          <p:cNvSpPr/>
          <p:nvPr/>
        </p:nvSpPr>
        <p:spPr>
          <a:xfrm>
            <a:off x="3002907" y="201613"/>
            <a:ext cx="453390" cy="558165"/>
          </a:xfrm>
          <a:custGeom>
            <a:avLst/>
            <a:gdLst/>
            <a:ahLst/>
            <a:cxnLst/>
            <a:rect l="l" t="t" r="r" b="b"/>
            <a:pathLst>
              <a:path w="453389" h="558165" extrusionOk="0">
                <a:moveTo>
                  <a:pt x="176212" y="183746"/>
                </a:moveTo>
                <a:lnTo>
                  <a:pt x="0" y="462739"/>
                </a:lnTo>
                <a:lnTo>
                  <a:pt x="176034" y="557545"/>
                </a:lnTo>
                <a:lnTo>
                  <a:pt x="352488" y="278462"/>
                </a:lnTo>
                <a:lnTo>
                  <a:pt x="298907" y="243131"/>
                </a:lnTo>
                <a:lnTo>
                  <a:pt x="306236" y="231561"/>
                </a:lnTo>
                <a:lnTo>
                  <a:pt x="253644" y="231561"/>
                </a:lnTo>
                <a:lnTo>
                  <a:pt x="176212" y="183746"/>
                </a:lnTo>
                <a:close/>
              </a:path>
              <a:path w="453389" h="558165" extrusionOk="0">
                <a:moveTo>
                  <a:pt x="452920" y="0"/>
                </a:moveTo>
                <a:lnTo>
                  <a:pt x="401171" y="0"/>
                </a:lnTo>
                <a:lnTo>
                  <a:pt x="253644" y="231561"/>
                </a:lnTo>
                <a:lnTo>
                  <a:pt x="306236" y="231561"/>
                </a:lnTo>
                <a:lnTo>
                  <a:pt x="45292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4" name="Google Shape;434;p15"/>
          <p:cNvSpPr/>
          <p:nvPr/>
        </p:nvSpPr>
        <p:spPr>
          <a:xfrm>
            <a:off x="2619543" y="201613"/>
            <a:ext cx="348615" cy="327025"/>
          </a:xfrm>
          <a:custGeom>
            <a:avLst/>
            <a:gdLst/>
            <a:ahLst/>
            <a:cxnLst/>
            <a:rect l="l" t="t" r="r" b="b"/>
            <a:pathLst>
              <a:path w="348614" h="327025" extrusionOk="0">
                <a:moveTo>
                  <a:pt x="320524" y="0"/>
                </a:moveTo>
                <a:lnTo>
                  <a:pt x="133437" y="0"/>
                </a:lnTo>
                <a:lnTo>
                  <a:pt x="0" y="213121"/>
                </a:lnTo>
                <a:lnTo>
                  <a:pt x="163525" y="326849"/>
                </a:lnTo>
                <a:lnTo>
                  <a:pt x="348551" y="34064"/>
                </a:lnTo>
                <a:lnTo>
                  <a:pt x="314528" y="9896"/>
                </a:lnTo>
                <a:lnTo>
                  <a:pt x="32052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5" name="Google Shape;435;p15"/>
          <p:cNvSpPr/>
          <p:nvPr/>
        </p:nvSpPr>
        <p:spPr>
          <a:xfrm>
            <a:off x="4449361" y="1097253"/>
            <a:ext cx="266700" cy="389890"/>
          </a:xfrm>
          <a:custGeom>
            <a:avLst/>
            <a:gdLst/>
            <a:ahLst/>
            <a:cxnLst/>
            <a:rect l="l" t="t" r="r" b="b"/>
            <a:pathLst>
              <a:path w="266700" h="389890" extrusionOk="0">
                <a:moveTo>
                  <a:pt x="172427" y="5381"/>
                </a:moveTo>
                <a:lnTo>
                  <a:pt x="0" y="278177"/>
                </a:lnTo>
                <a:lnTo>
                  <a:pt x="165696" y="389544"/>
                </a:lnTo>
                <a:lnTo>
                  <a:pt x="266307" y="230261"/>
                </a:lnTo>
                <a:lnTo>
                  <a:pt x="266307" y="44599"/>
                </a:lnTo>
                <a:lnTo>
                  <a:pt x="237375" y="44599"/>
                </a:lnTo>
                <a:lnTo>
                  <a:pt x="172427" y="5381"/>
                </a:lnTo>
                <a:close/>
              </a:path>
              <a:path w="266700" h="389890" extrusionOk="0">
                <a:moveTo>
                  <a:pt x="266307" y="0"/>
                </a:moveTo>
                <a:lnTo>
                  <a:pt x="237375" y="44599"/>
                </a:lnTo>
                <a:lnTo>
                  <a:pt x="266307" y="44599"/>
                </a:lnTo>
                <a:lnTo>
                  <a:pt x="26630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6" name="Google Shape;436;p15"/>
          <p:cNvSpPr/>
          <p:nvPr/>
        </p:nvSpPr>
        <p:spPr>
          <a:xfrm>
            <a:off x="2437947" y="201612"/>
            <a:ext cx="280035" cy="195580"/>
          </a:xfrm>
          <a:custGeom>
            <a:avLst/>
            <a:gdLst/>
            <a:ahLst/>
            <a:cxnLst/>
            <a:rect l="l" t="t" r="r" b="b"/>
            <a:pathLst>
              <a:path w="280035" h="195580" extrusionOk="0">
                <a:moveTo>
                  <a:pt x="279879" y="0"/>
                </a:moveTo>
                <a:lnTo>
                  <a:pt x="44580" y="0"/>
                </a:lnTo>
                <a:lnTo>
                  <a:pt x="0" y="73103"/>
                </a:lnTo>
                <a:lnTo>
                  <a:pt x="157327" y="195163"/>
                </a:lnTo>
                <a:lnTo>
                  <a:pt x="208975" y="113937"/>
                </a:lnTo>
                <a:lnTo>
                  <a:pt x="225336" y="87874"/>
                </a:lnTo>
                <a:lnTo>
                  <a:pt x="27987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7" name="Google Shape;437;p15"/>
          <p:cNvSpPr/>
          <p:nvPr/>
        </p:nvSpPr>
        <p:spPr>
          <a:xfrm>
            <a:off x="4638922" y="1382558"/>
            <a:ext cx="76835" cy="179070"/>
          </a:xfrm>
          <a:custGeom>
            <a:avLst/>
            <a:gdLst/>
            <a:ahLst/>
            <a:cxnLst/>
            <a:rect l="l" t="t" r="r" b="b"/>
            <a:pathLst>
              <a:path w="76835" h="179069" extrusionOk="0">
                <a:moveTo>
                  <a:pt x="76747" y="0"/>
                </a:moveTo>
                <a:lnTo>
                  <a:pt x="0" y="121390"/>
                </a:lnTo>
                <a:lnTo>
                  <a:pt x="76747" y="178904"/>
                </a:lnTo>
                <a:lnTo>
                  <a:pt x="76747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8" name="Google Shape;438;p15"/>
          <p:cNvSpPr/>
          <p:nvPr/>
        </p:nvSpPr>
        <p:spPr>
          <a:xfrm>
            <a:off x="2352300" y="201612"/>
            <a:ext cx="95885" cy="53340"/>
          </a:xfrm>
          <a:custGeom>
            <a:avLst/>
            <a:gdLst/>
            <a:ahLst/>
            <a:cxnLst/>
            <a:rect l="l" t="t" r="r" b="b"/>
            <a:pathLst>
              <a:path w="95885" h="53340" extrusionOk="0">
                <a:moveTo>
                  <a:pt x="95589" y="0"/>
                </a:moveTo>
                <a:lnTo>
                  <a:pt x="0" y="0"/>
                </a:lnTo>
                <a:lnTo>
                  <a:pt x="61847" y="53304"/>
                </a:lnTo>
                <a:lnTo>
                  <a:pt x="79451" y="25820"/>
                </a:lnTo>
                <a:lnTo>
                  <a:pt x="87502" y="13129"/>
                </a:lnTo>
                <a:lnTo>
                  <a:pt x="95589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9" name="Google Shape;439;p15"/>
          <p:cNvSpPr/>
          <p:nvPr/>
        </p:nvSpPr>
        <p:spPr>
          <a:xfrm>
            <a:off x="4050954" y="433694"/>
            <a:ext cx="578485" cy="808990"/>
          </a:xfrm>
          <a:custGeom>
            <a:avLst/>
            <a:gdLst/>
            <a:ahLst/>
            <a:cxnLst/>
            <a:rect l="l" t="t" r="r" b="b"/>
            <a:pathLst>
              <a:path w="578485" h="808990" extrusionOk="0">
                <a:moveTo>
                  <a:pt x="451980" y="0"/>
                </a:moveTo>
                <a:lnTo>
                  <a:pt x="0" y="714971"/>
                </a:lnTo>
                <a:lnTo>
                  <a:pt x="177025" y="808405"/>
                </a:lnTo>
                <a:lnTo>
                  <a:pt x="352552" y="530694"/>
                </a:lnTo>
                <a:lnTo>
                  <a:pt x="304914" y="499148"/>
                </a:lnTo>
                <a:lnTo>
                  <a:pt x="578332" y="66344"/>
                </a:lnTo>
                <a:lnTo>
                  <a:pt x="45198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0" name="Google Shape;440;p15"/>
          <p:cNvSpPr/>
          <p:nvPr/>
        </p:nvSpPr>
        <p:spPr>
          <a:xfrm>
            <a:off x="3414551" y="201612"/>
            <a:ext cx="578485" cy="748030"/>
          </a:xfrm>
          <a:custGeom>
            <a:avLst/>
            <a:gdLst/>
            <a:ahLst/>
            <a:cxnLst/>
            <a:rect l="l" t="t" r="r" b="b"/>
            <a:pathLst>
              <a:path w="578485" h="748030" extrusionOk="0">
                <a:moveTo>
                  <a:pt x="558776" y="0"/>
                </a:moveTo>
                <a:lnTo>
                  <a:pt x="422504" y="0"/>
                </a:lnTo>
                <a:lnTo>
                  <a:pt x="0" y="668358"/>
                </a:lnTo>
                <a:lnTo>
                  <a:pt x="185927" y="747619"/>
                </a:lnTo>
                <a:lnTo>
                  <a:pt x="362889" y="467787"/>
                </a:lnTo>
                <a:lnTo>
                  <a:pt x="309664" y="433040"/>
                </a:lnTo>
                <a:lnTo>
                  <a:pt x="578002" y="8187"/>
                </a:lnTo>
                <a:lnTo>
                  <a:pt x="558776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1" name="Google Shape;441;p15"/>
          <p:cNvSpPr/>
          <p:nvPr/>
        </p:nvSpPr>
        <p:spPr>
          <a:xfrm>
            <a:off x="3841811" y="364998"/>
            <a:ext cx="635000" cy="770890"/>
          </a:xfrm>
          <a:custGeom>
            <a:avLst/>
            <a:gdLst/>
            <a:ahLst/>
            <a:cxnLst/>
            <a:rect l="l" t="t" r="r" b="b"/>
            <a:pathLst>
              <a:path w="635000" h="770890" extrusionOk="0">
                <a:moveTo>
                  <a:pt x="161315" y="430898"/>
                </a:moveTo>
                <a:lnTo>
                  <a:pt x="0" y="686028"/>
                </a:lnTo>
                <a:lnTo>
                  <a:pt x="182638" y="770597"/>
                </a:lnTo>
                <a:lnTo>
                  <a:pt x="374270" y="467448"/>
                </a:lnTo>
                <a:lnTo>
                  <a:pt x="220433" y="467448"/>
                </a:lnTo>
                <a:lnTo>
                  <a:pt x="161315" y="430898"/>
                </a:lnTo>
                <a:close/>
              </a:path>
              <a:path w="635000" h="770890" extrusionOk="0">
                <a:moveTo>
                  <a:pt x="517144" y="0"/>
                </a:moveTo>
                <a:lnTo>
                  <a:pt x="220433" y="467448"/>
                </a:lnTo>
                <a:lnTo>
                  <a:pt x="374270" y="467448"/>
                </a:lnTo>
                <a:lnTo>
                  <a:pt x="634695" y="55473"/>
                </a:lnTo>
                <a:lnTo>
                  <a:pt x="517144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2" name="Google Shape;442;p15"/>
          <p:cNvSpPr/>
          <p:nvPr/>
        </p:nvSpPr>
        <p:spPr>
          <a:xfrm>
            <a:off x="3628271" y="275771"/>
            <a:ext cx="584200" cy="763905"/>
          </a:xfrm>
          <a:custGeom>
            <a:avLst/>
            <a:gdLst/>
            <a:ahLst/>
            <a:cxnLst/>
            <a:rect l="l" t="t" r="r" b="b"/>
            <a:pathLst>
              <a:path w="584200" h="763905" extrusionOk="0">
                <a:moveTo>
                  <a:pt x="174066" y="409322"/>
                </a:moveTo>
                <a:lnTo>
                  <a:pt x="0" y="684607"/>
                </a:lnTo>
                <a:lnTo>
                  <a:pt x="186207" y="763601"/>
                </a:lnTo>
                <a:lnTo>
                  <a:pt x="349872" y="504369"/>
                </a:lnTo>
                <a:lnTo>
                  <a:pt x="301675" y="472809"/>
                </a:lnTo>
                <a:lnTo>
                  <a:pt x="320917" y="442355"/>
                </a:lnTo>
                <a:lnTo>
                  <a:pt x="227812" y="442355"/>
                </a:lnTo>
                <a:lnTo>
                  <a:pt x="174066" y="409322"/>
                </a:lnTo>
                <a:close/>
              </a:path>
              <a:path w="584200" h="763905" extrusionOk="0">
                <a:moveTo>
                  <a:pt x="524221" y="0"/>
                </a:moveTo>
                <a:lnTo>
                  <a:pt x="514502" y="484"/>
                </a:lnTo>
                <a:lnTo>
                  <a:pt x="506126" y="6064"/>
                </a:lnTo>
                <a:lnTo>
                  <a:pt x="498157" y="16587"/>
                </a:lnTo>
                <a:lnTo>
                  <a:pt x="441867" y="106438"/>
                </a:lnTo>
                <a:lnTo>
                  <a:pt x="243585" y="420130"/>
                </a:lnTo>
                <a:lnTo>
                  <a:pt x="239860" y="425729"/>
                </a:lnTo>
                <a:lnTo>
                  <a:pt x="235927" y="431238"/>
                </a:lnTo>
                <a:lnTo>
                  <a:pt x="231880" y="436748"/>
                </a:lnTo>
                <a:lnTo>
                  <a:pt x="227812" y="442355"/>
                </a:lnTo>
                <a:lnTo>
                  <a:pt x="320917" y="442355"/>
                </a:lnTo>
                <a:lnTo>
                  <a:pt x="584149" y="25731"/>
                </a:lnTo>
                <a:lnTo>
                  <a:pt x="559288" y="15538"/>
                </a:lnTo>
                <a:lnTo>
                  <a:pt x="547505" y="10431"/>
                </a:lnTo>
                <a:lnTo>
                  <a:pt x="536219" y="4764"/>
                </a:lnTo>
                <a:lnTo>
                  <a:pt x="524221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3" name="Google Shape;443;p1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4" name="Google Shape;444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5" name="Google Shape;445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6" name="Google Shape;446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04E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7" name="Google Shape;447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F04E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8" name="Google Shape;448;p15"/>
          <p:cNvSpPr/>
          <p:nvPr/>
        </p:nvSpPr>
        <p:spPr>
          <a:xfrm>
            <a:off x="2600262" y="4086941"/>
            <a:ext cx="101917" cy="1158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9" name="Google Shape;449;p15"/>
          <p:cNvSpPr txBox="1"/>
          <p:nvPr/>
        </p:nvSpPr>
        <p:spPr>
          <a:xfrm>
            <a:off x="2376518" y="6111508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5"/>
          <p:cNvSpPr txBox="1"/>
          <p:nvPr/>
        </p:nvSpPr>
        <p:spPr>
          <a:xfrm>
            <a:off x="842169" y="1465262"/>
            <a:ext cx="3208784" cy="38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 series of notes.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5"/>
          <p:cNvSpPr txBox="1">
            <a:spLocks noGrp="1"/>
          </p:cNvSpPr>
          <p:nvPr>
            <p:ph type="title"/>
          </p:nvPr>
        </p:nvSpPr>
        <p:spPr>
          <a:xfrm>
            <a:off x="143277" y="563606"/>
            <a:ext cx="4572000" cy="59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dirty="0"/>
              <a:t>Make a Melody</a:t>
            </a:r>
            <a:endParaRPr dirty="0"/>
          </a:p>
        </p:txBody>
      </p:sp>
      <p:sp>
        <p:nvSpPr>
          <p:cNvPr id="452" name="Google Shape;452;p15"/>
          <p:cNvSpPr/>
          <p:nvPr/>
        </p:nvSpPr>
        <p:spPr>
          <a:xfrm>
            <a:off x="1004683" y="3788979"/>
            <a:ext cx="88392" cy="140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3" name="Google Shape;453;p15"/>
          <p:cNvSpPr/>
          <p:nvPr/>
        </p:nvSpPr>
        <p:spPr>
          <a:xfrm>
            <a:off x="1113121" y="3788978"/>
            <a:ext cx="65129" cy="141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4" name="Google Shape;454;p15"/>
          <p:cNvSpPr/>
          <p:nvPr/>
        </p:nvSpPr>
        <p:spPr>
          <a:xfrm>
            <a:off x="1295606" y="2907532"/>
            <a:ext cx="2552700" cy="19175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5" name="Google Shape;455;p15"/>
          <p:cNvSpPr/>
          <p:nvPr/>
        </p:nvSpPr>
        <p:spPr>
          <a:xfrm>
            <a:off x="1295609" y="2907537"/>
            <a:ext cx="2552700" cy="1917700"/>
          </a:xfrm>
          <a:custGeom>
            <a:avLst/>
            <a:gdLst/>
            <a:ahLst/>
            <a:cxnLst/>
            <a:rect l="l" t="t" r="r" b="b"/>
            <a:pathLst>
              <a:path w="2552700" h="1917700" extrusionOk="0">
                <a:moveTo>
                  <a:pt x="0" y="1917534"/>
                </a:moveTo>
                <a:lnTo>
                  <a:pt x="2552700" y="1917534"/>
                </a:lnTo>
                <a:lnTo>
                  <a:pt x="2552700" y="0"/>
                </a:lnTo>
                <a:lnTo>
                  <a:pt x="0" y="0"/>
                </a:lnTo>
                <a:lnTo>
                  <a:pt x="0" y="1917534"/>
                </a:lnTo>
                <a:close/>
              </a:path>
            </a:pathLst>
          </a:custGeom>
          <a:noFill/>
          <a:ln w="12700" cap="flat" cmpd="sng">
            <a:solidFill>
              <a:srgbClr val="F370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6" name="Google Shape;456;p15"/>
          <p:cNvSpPr txBox="1"/>
          <p:nvPr/>
        </p:nvSpPr>
        <p:spPr>
          <a:xfrm>
            <a:off x="842169" y="6129338"/>
            <a:ext cx="1434708" cy="17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Music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7" name="Google Shape;457;p15"/>
          <p:cNvSpPr/>
          <p:nvPr/>
        </p:nvSpPr>
        <p:spPr>
          <a:xfrm>
            <a:off x="3309429" y="6091697"/>
            <a:ext cx="694902" cy="25942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5983</TotalTime>
  <Words>795</Words>
  <Application>Microsoft Office PowerPoint</Application>
  <PresentationFormat>Custom</PresentationFormat>
  <Paragraphs>185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Roboto Black</vt:lpstr>
      <vt:lpstr>Times New Roman</vt:lpstr>
      <vt:lpstr>Montserrat Black</vt:lpstr>
      <vt:lpstr>Roboto</vt:lpstr>
      <vt:lpstr>Calibri</vt:lpstr>
      <vt:lpstr>Roboto Medium</vt:lpstr>
      <vt:lpstr>Office Theme</vt:lpstr>
      <vt:lpstr>Make Music  Cards</vt:lpstr>
      <vt:lpstr>Make Music Cards</vt:lpstr>
      <vt:lpstr>Play a Drum</vt:lpstr>
      <vt:lpstr>Play a Drum scratch.mit.edu</vt:lpstr>
      <vt:lpstr>Make a Rhythm</vt:lpstr>
      <vt:lpstr>Make a Rhythm scratch.mit.edu</vt:lpstr>
      <vt:lpstr>Animate a Drum</vt:lpstr>
      <vt:lpstr>Animate a Drum scratch.mit.edu</vt:lpstr>
      <vt:lpstr>Make a Melody</vt:lpstr>
      <vt:lpstr>Make a Melody scratch.mit.edu</vt:lpstr>
      <vt:lpstr>Play a Chord</vt:lpstr>
      <vt:lpstr>Play a Chord scratch.mit.edu</vt:lpstr>
      <vt:lpstr>Surprise Song</vt:lpstr>
      <vt:lpstr>Surprise Song scratch.mit.edu</vt:lpstr>
      <vt:lpstr>Beatbox Sounds</vt:lpstr>
      <vt:lpstr>Beatbox Sounds scratch.mit.edu</vt:lpstr>
      <vt:lpstr>Record Sounds</vt:lpstr>
      <vt:lpstr>Record Sounds scratch.mit.edu</vt:lpstr>
      <vt:lpstr>Play a Song</vt:lpstr>
      <vt:lpstr>Play a Song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Music  Cards</dc:title>
  <cp:lastModifiedBy>Hans</cp:lastModifiedBy>
  <cp:revision>35</cp:revision>
  <dcterms:modified xsi:type="dcterms:W3CDTF">2021-01-30T21:52:47Z</dcterms:modified>
</cp:coreProperties>
</file>